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7" r:id="rId2"/>
    <p:sldId id="258" r:id="rId3"/>
    <p:sldId id="259" r:id="rId4"/>
    <p:sldId id="260" r:id="rId5"/>
    <p:sldId id="308" r:id="rId6"/>
    <p:sldId id="261" r:id="rId7"/>
    <p:sldId id="262" r:id="rId8"/>
    <p:sldId id="263" r:id="rId9"/>
    <p:sldId id="264" r:id="rId10"/>
    <p:sldId id="266" r:id="rId11"/>
    <p:sldId id="268" r:id="rId12"/>
    <p:sldId id="270" r:id="rId13"/>
    <p:sldId id="272" r:id="rId14"/>
    <p:sldId id="273" r:id="rId15"/>
    <p:sldId id="275" r:id="rId16"/>
    <p:sldId id="278" r:id="rId17"/>
    <p:sldId id="279" r:id="rId18"/>
    <p:sldId id="281" r:id="rId19"/>
    <p:sldId id="282" r:id="rId20"/>
    <p:sldId id="284" r:id="rId21"/>
    <p:sldId id="286" r:id="rId22"/>
    <p:sldId id="287" r:id="rId23"/>
    <p:sldId id="290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6" r:id="rId3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6A80"/>
    <a:srgbClr val="D89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06"/>
    <p:restoredTop sz="94719"/>
  </p:normalViewPr>
  <p:slideViewPr>
    <p:cSldViewPr snapToGrid="0" showGuides="1">
      <p:cViewPr varScale="1">
        <p:scale>
          <a:sx n="104" d="100"/>
          <a:sy n="104" d="100"/>
        </p:scale>
        <p:origin x="12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Camila Pereyra" userId="d845e14f-0275-4180-9126-9822cc65e4d6" providerId="ADAL" clId="{ADDC6C33-1DD8-444B-82E0-D2EF2976F338}"/>
    <pc:docChg chg="custSel modSld">
      <pc:chgData name="DSA - Camila Pereyra" userId="d845e14f-0275-4180-9126-9822cc65e4d6" providerId="ADAL" clId="{ADDC6C33-1DD8-444B-82E0-D2EF2976F338}" dt="2023-07-13T14:24:06.645" v="101" actId="790"/>
      <pc:docMkLst>
        <pc:docMk/>
      </pc:docMkLst>
      <pc:sldChg chg="modSp mod">
        <pc:chgData name="DSA - Camila Pereyra" userId="d845e14f-0275-4180-9126-9822cc65e4d6" providerId="ADAL" clId="{ADDC6C33-1DD8-444B-82E0-D2EF2976F338}" dt="2023-07-13T13:41:40.392" v="1" actId="20577"/>
        <pc:sldMkLst>
          <pc:docMk/>
          <pc:sldMk cId="2794963083" sldId="258"/>
        </pc:sldMkLst>
        <pc:spChg chg="mod">
          <ac:chgData name="DSA - Camila Pereyra" userId="d845e14f-0275-4180-9126-9822cc65e4d6" providerId="ADAL" clId="{ADDC6C33-1DD8-444B-82E0-D2EF2976F338}" dt="2023-07-13T13:41:40.392" v="1" actId="20577"/>
          <ac:spMkLst>
            <pc:docMk/>
            <pc:sldMk cId="2794963083" sldId="258"/>
            <ac:spMk id="3" creationId="{8D150710-63A6-834D-7D0F-3055035C3D26}"/>
          </ac:spMkLst>
        </pc:spChg>
      </pc:sldChg>
      <pc:sldChg chg="modSp mod">
        <pc:chgData name="DSA - Camila Pereyra" userId="d845e14f-0275-4180-9126-9822cc65e4d6" providerId="ADAL" clId="{ADDC6C33-1DD8-444B-82E0-D2EF2976F338}" dt="2023-07-13T14:17:53.085" v="50" actId="114"/>
        <pc:sldMkLst>
          <pc:docMk/>
          <pc:sldMk cId="351507294" sldId="259"/>
        </pc:sldMkLst>
        <pc:spChg chg="mod">
          <ac:chgData name="DSA - Camila Pereyra" userId="d845e14f-0275-4180-9126-9822cc65e4d6" providerId="ADAL" clId="{ADDC6C33-1DD8-444B-82E0-D2EF2976F338}" dt="2023-07-13T14:17:53.085" v="50" actId="114"/>
          <ac:spMkLst>
            <pc:docMk/>
            <pc:sldMk cId="351507294" sldId="259"/>
            <ac:spMk id="3" creationId="{1543EFDC-B114-3D31-CA8A-045367CB324A}"/>
          </ac:spMkLst>
        </pc:spChg>
      </pc:sldChg>
      <pc:sldChg chg="modSp mod modAnim">
        <pc:chgData name="DSA - Camila Pereyra" userId="d845e14f-0275-4180-9126-9822cc65e4d6" providerId="ADAL" clId="{ADDC6C33-1DD8-444B-82E0-D2EF2976F338}" dt="2023-07-13T13:52:45.279" v="7" actId="27636"/>
        <pc:sldMkLst>
          <pc:docMk/>
          <pc:sldMk cId="180576360" sldId="260"/>
        </pc:sldMkLst>
        <pc:spChg chg="mod">
          <ac:chgData name="DSA - Camila Pereyra" userId="d845e14f-0275-4180-9126-9822cc65e4d6" providerId="ADAL" clId="{ADDC6C33-1DD8-444B-82E0-D2EF2976F338}" dt="2023-07-13T13:42:00.873" v="2" actId="790"/>
          <ac:spMkLst>
            <pc:docMk/>
            <pc:sldMk cId="180576360" sldId="260"/>
            <ac:spMk id="2" creationId="{F4918C8E-9FE5-1826-5D3D-4E2E8FC046F7}"/>
          </ac:spMkLst>
        </pc:spChg>
        <pc:spChg chg="mod">
          <ac:chgData name="DSA - Camila Pereyra" userId="d845e14f-0275-4180-9126-9822cc65e4d6" providerId="ADAL" clId="{ADDC6C33-1DD8-444B-82E0-D2EF2976F338}" dt="2023-07-13T13:52:45.279" v="7" actId="27636"/>
          <ac:spMkLst>
            <pc:docMk/>
            <pc:sldMk cId="180576360" sldId="260"/>
            <ac:spMk id="3" creationId="{F34F3576-2123-4DB3-1FDD-52AE35F5A29D}"/>
          </ac:spMkLst>
        </pc:spChg>
        <pc:spChg chg="mod">
          <ac:chgData name="DSA - Camila Pereyra" userId="d845e14f-0275-4180-9126-9822cc65e4d6" providerId="ADAL" clId="{ADDC6C33-1DD8-444B-82E0-D2EF2976F338}" dt="2023-07-13T13:42:08.904" v="3" actId="790"/>
          <ac:spMkLst>
            <pc:docMk/>
            <pc:sldMk cId="180576360" sldId="260"/>
            <ac:spMk id="14" creationId="{9354A94F-0513-6CE5-DC55-8E0F9D12177B}"/>
          </ac:spMkLst>
        </pc:spChg>
      </pc:sldChg>
      <pc:sldChg chg="modSp mod">
        <pc:chgData name="DSA - Camila Pereyra" userId="d845e14f-0275-4180-9126-9822cc65e4d6" providerId="ADAL" clId="{ADDC6C33-1DD8-444B-82E0-D2EF2976F338}" dt="2023-07-13T13:53:36.697" v="8" actId="790"/>
        <pc:sldMkLst>
          <pc:docMk/>
          <pc:sldMk cId="1740125278" sldId="261"/>
        </pc:sldMkLst>
        <pc:spChg chg="mod">
          <ac:chgData name="DSA - Camila Pereyra" userId="d845e14f-0275-4180-9126-9822cc65e4d6" providerId="ADAL" clId="{ADDC6C33-1DD8-444B-82E0-D2EF2976F338}" dt="2023-07-13T13:53:36.697" v="8" actId="790"/>
          <ac:spMkLst>
            <pc:docMk/>
            <pc:sldMk cId="1740125278" sldId="261"/>
            <ac:spMk id="3" creationId="{9A64E900-59F3-01B0-AFEB-F943A6CFB319}"/>
          </ac:spMkLst>
        </pc:spChg>
      </pc:sldChg>
      <pc:sldChg chg="modSp mod">
        <pc:chgData name="DSA - Camila Pereyra" userId="d845e14f-0275-4180-9126-9822cc65e4d6" providerId="ADAL" clId="{ADDC6C33-1DD8-444B-82E0-D2EF2976F338}" dt="2023-07-13T14:18:00.539" v="51" actId="114"/>
        <pc:sldMkLst>
          <pc:docMk/>
          <pc:sldMk cId="3086555852" sldId="262"/>
        </pc:sldMkLst>
        <pc:spChg chg="mod">
          <ac:chgData name="DSA - Camila Pereyra" userId="d845e14f-0275-4180-9126-9822cc65e4d6" providerId="ADAL" clId="{ADDC6C33-1DD8-444B-82E0-D2EF2976F338}" dt="2023-07-13T14:18:00.539" v="51" actId="114"/>
          <ac:spMkLst>
            <pc:docMk/>
            <pc:sldMk cId="3086555852" sldId="262"/>
            <ac:spMk id="3" creationId="{C7501AB0-99C8-0F36-816E-CC4502F95F78}"/>
          </ac:spMkLst>
        </pc:spChg>
      </pc:sldChg>
      <pc:sldChg chg="modSp mod">
        <pc:chgData name="DSA - Camila Pereyra" userId="d845e14f-0275-4180-9126-9822cc65e4d6" providerId="ADAL" clId="{ADDC6C33-1DD8-444B-82E0-D2EF2976F338}" dt="2023-07-13T14:18:08.390" v="52" actId="114"/>
        <pc:sldMkLst>
          <pc:docMk/>
          <pc:sldMk cId="2350488093" sldId="263"/>
        </pc:sldMkLst>
        <pc:spChg chg="mod">
          <ac:chgData name="DSA - Camila Pereyra" userId="d845e14f-0275-4180-9126-9822cc65e4d6" providerId="ADAL" clId="{ADDC6C33-1DD8-444B-82E0-D2EF2976F338}" dt="2023-07-13T14:18:08.390" v="52" actId="114"/>
          <ac:spMkLst>
            <pc:docMk/>
            <pc:sldMk cId="2350488093" sldId="263"/>
            <ac:spMk id="3" creationId="{A95C3800-C6EC-0837-897B-1F8021108D35}"/>
          </ac:spMkLst>
        </pc:spChg>
      </pc:sldChg>
      <pc:sldChg chg="modSp mod">
        <pc:chgData name="DSA - Camila Pereyra" userId="d845e14f-0275-4180-9126-9822cc65e4d6" providerId="ADAL" clId="{ADDC6C33-1DD8-444B-82E0-D2EF2976F338}" dt="2023-07-13T13:54:52.311" v="11" actId="790"/>
        <pc:sldMkLst>
          <pc:docMk/>
          <pc:sldMk cId="1283548058" sldId="264"/>
        </pc:sldMkLst>
        <pc:spChg chg="mod">
          <ac:chgData name="DSA - Camila Pereyra" userId="d845e14f-0275-4180-9126-9822cc65e4d6" providerId="ADAL" clId="{ADDC6C33-1DD8-444B-82E0-D2EF2976F338}" dt="2023-07-13T13:54:52.311" v="11" actId="790"/>
          <ac:spMkLst>
            <pc:docMk/>
            <pc:sldMk cId="1283548058" sldId="264"/>
            <ac:spMk id="3" creationId="{13A9CC23-530C-1BC9-AEE2-36B6C999C83E}"/>
          </ac:spMkLst>
        </pc:spChg>
      </pc:sldChg>
      <pc:sldChg chg="modSp mod">
        <pc:chgData name="DSA - Camila Pereyra" userId="d845e14f-0275-4180-9126-9822cc65e4d6" providerId="ADAL" clId="{ADDC6C33-1DD8-444B-82E0-D2EF2976F338}" dt="2023-07-13T13:56:49.142" v="23" actId="20577"/>
        <pc:sldMkLst>
          <pc:docMk/>
          <pc:sldMk cId="1776756683" sldId="266"/>
        </pc:sldMkLst>
        <pc:spChg chg="mod">
          <ac:chgData name="DSA - Camila Pereyra" userId="d845e14f-0275-4180-9126-9822cc65e4d6" providerId="ADAL" clId="{ADDC6C33-1DD8-444B-82E0-D2EF2976F338}" dt="2023-07-13T13:56:49.142" v="23" actId="20577"/>
          <ac:spMkLst>
            <pc:docMk/>
            <pc:sldMk cId="1776756683" sldId="266"/>
            <ac:spMk id="3" creationId="{24DB39FE-69B5-28C7-6A43-BE22C16F8198}"/>
          </ac:spMkLst>
        </pc:spChg>
      </pc:sldChg>
      <pc:sldChg chg="modSp mod">
        <pc:chgData name="DSA - Camila Pereyra" userId="d845e14f-0275-4180-9126-9822cc65e4d6" providerId="ADAL" clId="{ADDC6C33-1DD8-444B-82E0-D2EF2976F338}" dt="2023-07-13T13:57:01.009" v="24" actId="790"/>
        <pc:sldMkLst>
          <pc:docMk/>
          <pc:sldMk cId="3737339889" sldId="268"/>
        </pc:sldMkLst>
        <pc:spChg chg="mod">
          <ac:chgData name="DSA - Camila Pereyra" userId="d845e14f-0275-4180-9126-9822cc65e4d6" providerId="ADAL" clId="{ADDC6C33-1DD8-444B-82E0-D2EF2976F338}" dt="2023-07-13T13:57:01.009" v="24" actId="790"/>
          <ac:spMkLst>
            <pc:docMk/>
            <pc:sldMk cId="3737339889" sldId="268"/>
            <ac:spMk id="3" creationId="{AC583C08-2FA2-4F2E-6B18-13FD6BFDBEB2}"/>
          </ac:spMkLst>
        </pc:spChg>
      </pc:sldChg>
      <pc:sldChg chg="modSp mod">
        <pc:chgData name="DSA - Camila Pereyra" userId="d845e14f-0275-4180-9126-9822cc65e4d6" providerId="ADAL" clId="{ADDC6C33-1DD8-444B-82E0-D2EF2976F338}" dt="2023-07-13T13:57:24.777" v="25" actId="790"/>
        <pc:sldMkLst>
          <pc:docMk/>
          <pc:sldMk cId="2110561053" sldId="270"/>
        </pc:sldMkLst>
        <pc:spChg chg="mod">
          <ac:chgData name="DSA - Camila Pereyra" userId="d845e14f-0275-4180-9126-9822cc65e4d6" providerId="ADAL" clId="{ADDC6C33-1DD8-444B-82E0-D2EF2976F338}" dt="2023-07-13T13:57:24.777" v="25" actId="790"/>
          <ac:spMkLst>
            <pc:docMk/>
            <pc:sldMk cId="2110561053" sldId="270"/>
            <ac:spMk id="3" creationId="{205953ED-885C-53F7-7E40-534912CA349C}"/>
          </ac:spMkLst>
        </pc:spChg>
      </pc:sldChg>
      <pc:sldChg chg="modSp mod">
        <pc:chgData name="DSA - Camila Pereyra" userId="d845e14f-0275-4180-9126-9822cc65e4d6" providerId="ADAL" clId="{ADDC6C33-1DD8-444B-82E0-D2EF2976F338}" dt="2023-07-13T13:57:44.931" v="26" actId="790"/>
        <pc:sldMkLst>
          <pc:docMk/>
          <pc:sldMk cId="1429621422" sldId="272"/>
        </pc:sldMkLst>
        <pc:spChg chg="mod">
          <ac:chgData name="DSA - Camila Pereyra" userId="d845e14f-0275-4180-9126-9822cc65e4d6" providerId="ADAL" clId="{ADDC6C33-1DD8-444B-82E0-D2EF2976F338}" dt="2023-07-13T13:57:44.931" v="26" actId="790"/>
          <ac:spMkLst>
            <pc:docMk/>
            <pc:sldMk cId="1429621422" sldId="272"/>
            <ac:spMk id="3" creationId="{3B45FFF6-C559-5731-3406-E1CADB5714B8}"/>
          </ac:spMkLst>
        </pc:spChg>
      </pc:sldChg>
      <pc:sldChg chg="modSp mod">
        <pc:chgData name="DSA - Camila Pereyra" userId="d845e14f-0275-4180-9126-9822cc65e4d6" providerId="ADAL" clId="{ADDC6C33-1DD8-444B-82E0-D2EF2976F338}" dt="2023-07-13T14:04:29.997" v="27" actId="790"/>
        <pc:sldMkLst>
          <pc:docMk/>
          <pc:sldMk cId="3218122662" sldId="273"/>
        </pc:sldMkLst>
        <pc:spChg chg="mod">
          <ac:chgData name="DSA - Camila Pereyra" userId="d845e14f-0275-4180-9126-9822cc65e4d6" providerId="ADAL" clId="{ADDC6C33-1DD8-444B-82E0-D2EF2976F338}" dt="2023-07-13T14:04:29.997" v="27" actId="790"/>
          <ac:spMkLst>
            <pc:docMk/>
            <pc:sldMk cId="3218122662" sldId="273"/>
            <ac:spMk id="3" creationId="{86BDF261-9871-5197-7272-49232896D9CE}"/>
          </ac:spMkLst>
        </pc:spChg>
      </pc:sldChg>
      <pc:sldChg chg="modSp mod">
        <pc:chgData name="DSA - Camila Pereyra" userId="d845e14f-0275-4180-9126-9822cc65e4d6" providerId="ADAL" clId="{ADDC6C33-1DD8-444B-82E0-D2EF2976F338}" dt="2023-07-13T14:04:50.202" v="28" actId="790"/>
        <pc:sldMkLst>
          <pc:docMk/>
          <pc:sldMk cId="2741187573" sldId="275"/>
        </pc:sldMkLst>
        <pc:spChg chg="mod">
          <ac:chgData name="DSA - Camila Pereyra" userId="d845e14f-0275-4180-9126-9822cc65e4d6" providerId="ADAL" clId="{ADDC6C33-1DD8-444B-82E0-D2EF2976F338}" dt="2023-07-13T14:04:50.202" v="28" actId="790"/>
          <ac:spMkLst>
            <pc:docMk/>
            <pc:sldMk cId="2741187573" sldId="275"/>
            <ac:spMk id="3" creationId="{740F97A6-6D8D-2BD3-132B-440DF3F3C6A6}"/>
          </ac:spMkLst>
        </pc:spChg>
      </pc:sldChg>
      <pc:sldChg chg="modSp mod">
        <pc:chgData name="DSA - Camila Pereyra" userId="d845e14f-0275-4180-9126-9822cc65e4d6" providerId="ADAL" clId="{ADDC6C33-1DD8-444B-82E0-D2EF2976F338}" dt="2023-07-13T14:05:07.739" v="29" actId="790"/>
        <pc:sldMkLst>
          <pc:docMk/>
          <pc:sldMk cId="691818217" sldId="278"/>
        </pc:sldMkLst>
        <pc:spChg chg="mod">
          <ac:chgData name="DSA - Camila Pereyra" userId="d845e14f-0275-4180-9126-9822cc65e4d6" providerId="ADAL" clId="{ADDC6C33-1DD8-444B-82E0-D2EF2976F338}" dt="2023-07-13T14:05:07.739" v="29" actId="790"/>
          <ac:spMkLst>
            <pc:docMk/>
            <pc:sldMk cId="691818217" sldId="278"/>
            <ac:spMk id="3" creationId="{7176DEA9-41FA-28C1-4895-2C2F60CAD345}"/>
          </ac:spMkLst>
        </pc:spChg>
      </pc:sldChg>
      <pc:sldChg chg="modSp mod">
        <pc:chgData name="DSA - Camila Pereyra" userId="d845e14f-0275-4180-9126-9822cc65e4d6" providerId="ADAL" clId="{ADDC6C33-1DD8-444B-82E0-D2EF2976F338}" dt="2023-07-13T14:18:32.155" v="53" actId="114"/>
        <pc:sldMkLst>
          <pc:docMk/>
          <pc:sldMk cId="830715170" sldId="279"/>
        </pc:sldMkLst>
        <pc:spChg chg="mod">
          <ac:chgData name="DSA - Camila Pereyra" userId="d845e14f-0275-4180-9126-9822cc65e4d6" providerId="ADAL" clId="{ADDC6C33-1DD8-444B-82E0-D2EF2976F338}" dt="2023-07-13T14:18:32.155" v="53" actId="114"/>
          <ac:spMkLst>
            <pc:docMk/>
            <pc:sldMk cId="830715170" sldId="279"/>
            <ac:spMk id="3" creationId="{1605366A-23B4-A73B-6063-4E10F9C2F7F0}"/>
          </ac:spMkLst>
        </pc:spChg>
      </pc:sldChg>
      <pc:sldChg chg="modSp mod">
        <pc:chgData name="DSA - Camila Pereyra" userId="d845e14f-0275-4180-9126-9822cc65e4d6" providerId="ADAL" clId="{ADDC6C33-1DD8-444B-82E0-D2EF2976F338}" dt="2023-07-13T14:07:34.315" v="37" actId="20577"/>
        <pc:sldMkLst>
          <pc:docMk/>
          <pc:sldMk cId="123260958" sldId="281"/>
        </pc:sldMkLst>
        <pc:spChg chg="mod">
          <ac:chgData name="DSA - Camila Pereyra" userId="d845e14f-0275-4180-9126-9822cc65e4d6" providerId="ADAL" clId="{ADDC6C33-1DD8-444B-82E0-D2EF2976F338}" dt="2023-07-13T14:07:34.315" v="37" actId="20577"/>
          <ac:spMkLst>
            <pc:docMk/>
            <pc:sldMk cId="123260958" sldId="281"/>
            <ac:spMk id="3" creationId="{C996FC78-5724-8081-DAAF-6B36D2C2631A}"/>
          </ac:spMkLst>
        </pc:spChg>
      </pc:sldChg>
      <pc:sldChg chg="modSp mod">
        <pc:chgData name="DSA - Camila Pereyra" userId="d845e14f-0275-4180-9126-9822cc65e4d6" providerId="ADAL" clId="{ADDC6C33-1DD8-444B-82E0-D2EF2976F338}" dt="2023-07-13T14:08:01.840" v="38" actId="790"/>
        <pc:sldMkLst>
          <pc:docMk/>
          <pc:sldMk cId="1067315161" sldId="282"/>
        </pc:sldMkLst>
        <pc:spChg chg="mod">
          <ac:chgData name="DSA - Camila Pereyra" userId="d845e14f-0275-4180-9126-9822cc65e4d6" providerId="ADAL" clId="{ADDC6C33-1DD8-444B-82E0-D2EF2976F338}" dt="2023-07-13T14:08:01.840" v="38" actId="790"/>
          <ac:spMkLst>
            <pc:docMk/>
            <pc:sldMk cId="1067315161" sldId="282"/>
            <ac:spMk id="3" creationId="{FCE84E86-6F52-26C5-A6DF-914830DE3752}"/>
          </ac:spMkLst>
        </pc:spChg>
      </pc:sldChg>
      <pc:sldChg chg="modSp mod">
        <pc:chgData name="DSA - Camila Pereyra" userId="d845e14f-0275-4180-9126-9822cc65e4d6" providerId="ADAL" clId="{ADDC6C33-1DD8-444B-82E0-D2EF2976F338}" dt="2023-07-13T14:08:25.374" v="39" actId="790"/>
        <pc:sldMkLst>
          <pc:docMk/>
          <pc:sldMk cId="2118787389" sldId="284"/>
        </pc:sldMkLst>
        <pc:spChg chg="mod">
          <ac:chgData name="DSA - Camila Pereyra" userId="d845e14f-0275-4180-9126-9822cc65e4d6" providerId="ADAL" clId="{ADDC6C33-1DD8-444B-82E0-D2EF2976F338}" dt="2023-07-13T14:08:25.374" v="39" actId="790"/>
          <ac:spMkLst>
            <pc:docMk/>
            <pc:sldMk cId="2118787389" sldId="284"/>
            <ac:spMk id="3" creationId="{E95CACBF-5DC3-3D35-EEA7-E77AD643B153}"/>
          </ac:spMkLst>
        </pc:spChg>
      </pc:sldChg>
      <pc:sldChg chg="modSp mod">
        <pc:chgData name="DSA - Camila Pereyra" userId="d845e14f-0275-4180-9126-9822cc65e4d6" providerId="ADAL" clId="{ADDC6C33-1DD8-444B-82E0-D2EF2976F338}" dt="2023-07-13T14:08:52.094" v="40" actId="790"/>
        <pc:sldMkLst>
          <pc:docMk/>
          <pc:sldMk cId="3796878583" sldId="286"/>
        </pc:sldMkLst>
        <pc:spChg chg="mod">
          <ac:chgData name="DSA - Camila Pereyra" userId="d845e14f-0275-4180-9126-9822cc65e4d6" providerId="ADAL" clId="{ADDC6C33-1DD8-444B-82E0-D2EF2976F338}" dt="2023-07-13T14:08:52.094" v="40" actId="790"/>
          <ac:spMkLst>
            <pc:docMk/>
            <pc:sldMk cId="3796878583" sldId="286"/>
            <ac:spMk id="3" creationId="{2CB357F7-13E3-775E-892F-79B8865B6EF0}"/>
          </ac:spMkLst>
        </pc:spChg>
      </pc:sldChg>
      <pc:sldChg chg="modSp mod">
        <pc:chgData name="DSA - Camila Pereyra" userId="d845e14f-0275-4180-9126-9822cc65e4d6" providerId="ADAL" clId="{ADDC6C33-1DD8-444B-82E0-D2EF2976F338}" dt="2023-07-13T14:15:46.460" v="42" actId="20577"/>
        <pc:sldMkLst>
          <pc:docMk/>
          <pc:sldMk cId="2732315546" sldId="287"/>
        </pc:sldMkLst>
        <pc:spChg chg="mod">
          <ac:chgData name="DSA - Camila Pereyra" userId="d845e14f-0275-4180-9126-9822cc65e4d6" providerId="ADAL" clId="{ADDC6C33-1DD8-444B-82E0-D2EF2976F338}" dt="2023-07-13T14:15:46.460" v="42" actId="20577"/>
          <ac:spMkLst>
            <pc:docMk/>
            <pc:sldMk cId="2732315546" sldId="287"/>
            <ac:spMk id="3" creationId="{416B1E4D-DB17-B50E-86C8-3A2B3DAB4CDB}"/>
          </ac:spMkLst>
        </pc:spChg>
      </pc:sldChg>
      <pc:sldChg chg="modSp mod">
        <pc:chgData name="DSA - Camila Pereyra" userId="d845e14f-0275-4180-9126-9822cc65e4d6" providerId="ADAL" clId="{ADDC6C33-1DD8-444B-82E0-D2EF2976F338}" dt="2023-07-13T14:15:54.519" v="43" actId="790"/>
        <pc:sldMkLst>
          <pc:docMk/>
          <pc:sldMk cId="1325150573" sldId="290"/>
        </pc:sldMkLst>
        <pc:spChg chg="mod">
          <ac:chgData name="DSA - Camila Pereyra" userId="d845e14f-0275-4180-9126-9822cc65e4d6" providerId="ADAL" clId="{ADDC6C33-1DD8-444B-82E0-D2EF2976F338}" dt="2023-07-13T14:15:54.519" v="43" actId="790"/>
          <ac:spMkLst>
            <pc:docMk/>
            <pc:sldMk cId="1325150573" sldId="290"/>
            <ac:spMk id="3" creationId="{607725A3-78FE-AE11-D0A2-20601BCD5466}"/>
          </ac:spMkLst>
        </pc:spChg>
      </pc:sldChg>
      <pc:sldChg chg="modSp mod">
        <pc:chgData name="DSA - Camila Pereyra" userId="d845e14f-0275-4180-9126-9822cc65e4d6" providerId="ADAL" clId="{ADDC6C33-1DD8-444B-82E0-D2EF2976F338}" dt="2023-07-13T14:16:33.138" v="45" actId="20577"/>
        <pc:sldMkLst>
          <pc:docMk/>
          <pc:sldMk cId="2825400649" sldId="293"/>
        </pc:sldMkLst>
        <pc:spChg chg="mod">
          <ac:chgData name="DSA - Camila Pereyra" userId="d845e14f-0275-4180-9126-9822cc65e4d6" providerId="ADAL" clId="{ADDC6C33-1DD8-444B-82E0-D2EF2976F338}" dt="2023-07-13T14:16:33.138" v="45" actId="20577"/>
          <ac:spMkLst>
            <pc:docMk/>
            <pc:sldMk cId="2825400649" sldId="293"/>
            <ac:spMk id="2" creationId="{A544DF21-8E66-6F94-0713-6094D3CE6B12}"/>
          </ac:spMkLst>
        </pc:spChg>
      </pc:sldChg>
      <pc:sldChg chg="modSp mod">
        <pc:chgData name="DSA - Camila Pereyra" userId="d845e14f-0275-4180-9126-9822cc65e4d6" providerId="ADAL" clId="{ADDC6C33-1DD8-444B-82E0-D2EF2976F338}" dt="2023-07-13T14:17:09.357" v="47" actId="6549"/>
        <pc:sldMkLst>
          <pc:docMk/>
          <pc:sldMk cId="406611433" sldId="294"/>
        </pc:sldMkLst>
        <pc:spChg chg="mod">
          <ac:chgData name="DSA - Camila Pereyra" userId="d845e14f-0275-4180-9126-9822cc65e4d6" providerId="ADAL" clId="{ADDC6C33-1DD8-444B-82E0-D2EF2976F338}" dt="2023-07-13T14:17:09.357" v="47" actId="6549"/>
          <ac:spMkLst>
            <pc:docMk/>
            <pc:sldMk cId="406611433" sldId="294"/>
            <ac:spMk id="3" creationId="{D182856C-4371-CA12-3D3C-34A84D8DF8B5}"/>
          </ac:spMkLst>
        </pc:spChg>
      </pc:sldChg>
      <pc:sldChg chg="modSp mod">
        <pc:chgData name="DSA - Camila Pereyra" userId="d845e14f-0275-4180-9126-9822cc65e4d6" providerId="ADAL" clId="{ADDC6C33-1DD8-444B-82E0-D2EF2976F338}" dt="2023-07-13T14:18:55.740" v="54" actId="114"/>
        <pc:sldMkLst>
          <pc:docMk/>
          <pc:sldMk cId="2040698238" sldId="295"/>
        </pc:sldMkLst>
        <pc:spChg chg="mod">
          <ac:chgData name="DSA - Camila Pereyra" userId="d845e14f-0275-4180-9126-9822cc65e4d6" providerId="ADAL" clId="{ADDC6C33-1DD8-444B-82E0-D2EF2976F338}" dt="2023-07-13T14:18:55.740" v="54" actId="114"/>
          <ac:spMkLst>
            <pc:docMk/>
            <pc:sldMk cId="2040698238" sldId="295"/>
            <ac:spMk id="3" creationId="{6FC15ADC-0B3F-14F0-1EA5-CA1553A19417}"/>
          </ac:spMkLst>
        </pc:spChg>
      </pc:sldChg>
      <pc:sldChg chg="modSp mod">
        <pc:chgData name="DSA - Camila Pereyra" userId="d845e14f-0275-4180-9126-9822cc65e4d6" providerId="ADAL" clId="{ADDC6C33-1DD8-444B-82E0-D2EF2976F338}" dt="2023-07-13T14:19:24.395" v="56" actId="114"/>
        <pc:sldMkLst>
          <pc:docMk/>
          <pc:sldMk cId="869160333" sldId="296"/>
        </pc:sldMkLst>
        <pc:spChg chg="mod">
          <ac:chgData name="DSA - Camila Pereyra" userId="d845e14f-0275-4180-9126-9822cc65e4d6" providerId="ADAL" clId="{ADDC6C33-1DD8-444B-82E0-D2EF2976F338}" dt="2023-07-13T14:19:24.395" v="56" actId="114"/>
          <ac:spMkLst>
            <pc:docMk/>
            <pc:sldMk cId="869160333" sldId="296"/>
            <ac:spMk id="3" creationId="{AA1C4508-2B9E-6A1F-7A31-2548397C26FE}"/>
          </ac:spMkLst>
        </pc:spChg>
      </pc:sldChg>
      <pc:sldChg chg="modSp mod">
        <pc:chgData name="DSA - Camila Pereyra" userId="d845e14f-0275-4180-9126-9822cc65e4d6" providerId="ADAL" clId="{ADDC6C33-1DD8-444B-82E0-D2EF2976F338}" dt="2023-07-13T14:19:37.335" v="58" actId="114"/>
        <pc:sldMkLst>
          <pc:docMk/>
          <pc:sldMk cId="3694551141" sldId="297"/>
        </pc:sldMkLst>
        <pc:spChg chg="mod">
          <ac:chgData name="DSA - Camila Pereyra" userId="d845e14f-0275-4180-9126-9822cc65e4d6" providerId="ADAL" clId="{ADDC6C33-1DD8-444B-82E0-D2EF2976F338}" dt="2023-07-13T14:19:37.335" v="58" actId="114"/>
          <ac:spMkLst>
            <pc:docMk/>
            <pc:sldMk cId="3694551141" sldId="297"/>
            <ac:spMk id="3" creationId="{82E796DE-BE6E-156B-328B-ED8798653D6D}"/>
          </ac:spMkLst>
        </pc:spChg>
      </pc:sldChg>
      <pc:sldChg chg="modSp mod">
        <pc:chgData name="DSA - Camila Pereyra" userId="d845e14f-0275-4180-9126-9822cc65e4d6" providerId="ADAL" clId="{ADDC6C33-1DD8-444B-82E0-D2EF2976F338}" dt="2023-07-13T14:20:54.131" v="60" actId="114"/>
        <pc:sldMkLst>
          <pc:docMk/>
          <pc:sldMk cId="3164724907" sldId="298"/>
        </pc:sldMkLst>
        <pc:spChg chg="mod">
          <ac:chgData name="DSA - Camila Pereyra" userId="d845e14f-0275-4180-9126-9822cc65e4d6" providerId="ADAL" clId="{ADDC6C33-1DD8-444B-82E0-D2EF2976F338}" dt="2023-07-13T14:20:54.131" v="60" actId="114"/>
          <ac:spMkLst>
            <pc:docMk/>
            <pc:sldMk cId="3164724907" sldId="298"/>
            <ac:spMk id="3" creationId="{A6F36583-E4DE-EA86-B1F3-26C72B8885D7}"/>
          </ac:spMkLst>
        </pc:spChg>
      </pc:sldChg>
      <pc:sldChg chg="modSp mod">
        <pc:chgData name="DSA - Camila Pereyra" userId="d845e14f-0275-4180-9126-9822cc65e4d6" providerId="ADAL" clId="{ADDC6C33-1DD8-444B-82E0-D2EF2976F338}" dt="2023-07-13T14:21:22.324" v="63" actId="20577"/>
        <pc:sldMkLst>
          <pc:docMk/>
          <pc:sldMk cId="1310900695" sldId="299"/>
        </pc:sldMkLst>
        <pc:spChg chg="mod">
          <ac:chgData name="DSA - Camila Pereyra" userId="d845e14f-0275-4180-9126-9822cc65e4d6" providerId="ADAL" clId="{ADDC6C33-1DD8-444B-82E0-D2EF2976F338}" dt="2023-07-13T14:21:22.324" v="63" actId="20577"/>
          <ac:spMkLst>
            <pc:docMk/>
            <pc:sldMk cId="1310900695" sldId="299"/>
            <ac:spMk id="3" creationId="{B421F5AD-5CC5-A2F5-B8B4-2B3F213CA24C}"/>
          </ac:spMkLst>
        </pc:spChg>
      </pc:sldChg>
      <pc:sldChg chg="modSp mod">
        <pc:chgData name="DSA - Camila Pereyra" userId="d845e14f-0275-4180-9126-9822cc65e4d6" providerId="ADAL" clId="{ADDC6C33-1DD8-444B-82E0-D2EF2976F338}" dt="2023-07-13T14:21:49.314" v="65" actId="20577"/>
        <pc:sldMkLst>
          <pc:docMk/>
          <pc:sldMk cId="813092690" sldId="300"/>
        </pc:sldMkLst>
        <pc:spChg chg="mod">
          <ac:chgData name="DSA - Camila Pereyra" userId="d845e14f-0275-4180-9126-9822cc65e4d6" providerId="ADAL" clId="{ADDC6C33-1DD8-444B-82E0-D2EF2976F338}" dt="2023-07-13T14:21:49.314" v="65" actId="20577"/>
          <ac:spMkLst>
            <pc:docMk/>
            <pc:sldMk cId="813092690" sldId="300"/>
            <ac:spMk id="3" creationId="{BC167EF3-89E1-445D-6BD0-E5C5FFCE0E03}"/>
          </ac:spMkLst>
        </pc:spChg>
      </pc:sldChg>
      <pc:sldChg chg="modSp mod">
        <pc:chgData name="DSA - Camila Pereyra" userId="d845e14f-0275-4180-9126-9822cc65e4d6" providerId="ADAL" clId="{ADDC6C33-1DD8-444B-82E0-D2EF2976F338}" dt="2023-07-13T14:22:41.618" v="79" actId="20577"/>
        <pc:sldMkLst>
          <pc:docMk/>
          <pc:sldMk cId="2066061417" sldId="301"/>
        </pc:sldMkLst>
        <pc:spChg chg="mod">
          <ac:chgData name="DSA - Camila Pereyra" userId="d845e14f-0275-4180-9126-9822cc65e4d6" providerId="ADAL" clId="{ADDC6C33-1DD8-444B-82E0-D2EF2976F338}" dt="2023-07-13T14:22:41.618" v="79" actId="20577"/>
          <ac:spMkLst>
            <pc:docMk/>
            <pc:sldMk cId="2066061417" sldId="301"/>
            <ac:spMk id="2" creationId="{33C9748A-41D3-F403-1431-C493212D0EC9}"/>
          </ac:spMkLst>
        </pc:spChg>
        <pc:spChg chg="mod">
          <ac:chgData name="DSA - Camila Pereyra" userId="d845e14f-0275-4180-9126-9822cc65e4d6" providerId="ADAL" clId="{ADDC6C33-1DD8-444B-82E0-D2EF2976F338}" dt="2023-07-13T14:22:12.638" v="66" actId="790"/>
          <ac:spMkLst>
            <pc:docMk/>
            <pc:sldMk cId="2066061417" sldId="301"/>
            <ac:spMk id="3" creationId="{03E7CEFD-2C13-1546-9B54-1A2CED26BFAC}"/>
          </ac:spMkLst>
        </pc:spChg>
      </pc:sldChg>
      <pc:sldChg chg="modSp mod">
        <pc:chgData name="DSA - Camila Pereyra" userId="d845e14f-0275-4180-9126-9822cc65e4d6" providerId="ADAL" clId="{ADDC6C33-1DD8-444B-82E0-D2EF2976F338}" dt="2023-07-13T14:23:39.594" v="99" actId="20577"/>
        <pc:sldMkLst>
          <pc:docMk/>
          <pc:sldMk cId="119506083" sldId="302"/>
        </pc:sldMkLst>
        <pc:spChg chg="mod">
          <ac:chgData name="DSA - Camila Pereyra" userId="d845e14f-0275-4180-9126-9822cc65e4d6" providerId="ADAL" clId="{ADDC6C33-1DD8-444B-82E0-D2EF2976F338}" dt="2023-07-13T14:23:39.594" v="99" actId="20577"/>
          <ac:spMkLst>
            <pc:docMk/>
            <pc:sldMk cId="119506083" sldId="302"/>
            <ac:spMk id="3" creationId="{6BB4AECB-75F0-705E-A179-B2E54E4BBC2A}"/>
          </ac:spMkLst>
        </pc:spChg>
      </pc:sldChg>
      <pc:sldChg chg="modSp mod">
        <pc:chgData name="DSA - Camila Pereyra" userId="d845e14f-0275-4180-9126-9822cc65e4d6" providerId="ADAL" clId="{ADDC6C33-1DD8-444B-82E0-D2EF2976F338}" dt="2023-07-13T14:23:48.117" v="100" actId="790"/>
        <pc:sldMkLst>
          <pc:docMk/>
          <pc:sldMk cId="116710352" sldId="303"/>
        </pc:sldMkLst>
        <pc:spChg chg="mod">
          <ac:chgData name="DSA - Camila Pereyra" userId="d845e14f-0275-4180-9126-9822cc65e4d6" providerId="ADAL" clId="{ADDC6C33-1DD8-444B-82E0-D2EF2976F338}" dt="2023-07-13T14:23:48.117" v="100" actId="790"/>
          <ac:spMkLst>
            <pc:docMk/>
            <pc:sldMk cId="116710352" sldId="303"/>
            <ac:spMk id="3" creationId="{9D1C0AEC-5F2D-A674-FF26-57FBD22EA33A}"/>
          </ac:spMkLst>
        </pc:spChg>
      </pc:sldChg>
      <pc:sldChg chg="modSp mod">
        <pc:chgData name="DSA - Camila Pereyra" userId="d845e14f-0275-4180-9126-9822cc65e4d6" providerId="ADAL" clId="{ADDC6C33-1DD8-444B-82E0-D2EF2976F338}" dt="2023-07-13T14:24:06.645" v="101" actId="790"/>
        <pc:sldMkLst>
          <pc:docMk/>
          <pc:sldMk cId="702383866" sldId="304"/>
        </pc:sldMkLst>
        <pc:spChg chg="mod">
          <ac:chgData name="DSA - Camila Pereyra" userId="d845e14f-0275-4180-9126-9822cc65e4d6" providerId="ADAL" clId="{ADDC6C33-1DD8-444B-82E0-D2EF2976F338}" dt="2023-07-13T14:24:06.645" v="101" actId="790"/>
          <ac:spMkLst>
            <pc:docMk/>
            <pc:sldMk cId="702383866" sldId="304"/>
            <ac:spMk id="3" creationId="{DA07B78A-731F-BDC4-132A-59244F43A15B}"/>
          </ac:spMkLst>
        </pc:spChg>
      </pc:sldChg>
    </pc:docChg>
  </pc:docChgLst>
  <pc:docChgLst>
    <pc:chgData name="marcos aurelio gularte de castro" userId="67f50566e2aee3b4" providerId="LiveId" clId="{23A981B1-7F7B-2A49-9D88-8B4174D6F05C}"/>
    <pc:docChg chg="custSel modSld">
      <pc:chgData name="marcos aurelio gularte de castro" userId="67f50566e2aee3b4" providerId="LiveId" clId="{23A981B1-7F7B-2A49-9D88-8B4174D6F05C}" dt="2023-07-14T15:17:08.974" v="28" actId="20577"/>
      <pc:docMkLst>
        <pc:docMk/>
      </pc:docMkLst>
      <pc:sldChg chg="modSp mod">
        <pc:chgData name="marcos aurelio gularte de castro" userId="67f50566e2aee3b4" providerId="LiveId" clId="{23A981B1-7F7B-2A49-9D88-8B4174D6F05C}" dt="2023-07-14T15:16:15.178" v="22" actId="1076"/>
        <pc:sldMkLst>
          <pc:docMk/>
          <pc:sldMk cId="351507294" sldId="259"/>
        </pc:sldMkLst>
        <pc:spChg chg="mod">
          <ac:chgData name="marcos aurelio gularte de castro" userId="67f50566e2aee3b4" providerId="LiveId" clId="{23A981B1-7F7B-2A49-9D88-8B4174D6F05C}" dt="2023-07-14T15:16:15.178" v="22" actId="1076"/>
          <ac:spMkLst>
            <pc:docMk/>
            <pc:sldMk cId="351507294" sldId="259"/>
            <ac:spMk id="3" creationId="{1543EFDC-B114-3D31-CA8A-045367CB324A}"/>
          </ac:spMkLst>
        </pc:spChg>
      </pc:sldChg>
      <pc:sldChg chg="modSp mod">
        <pc:chgData name="marcos aurelio gularte de castro" userId="67f50566e2aee3b4" providerId="LiveId" clId="{23A981B1-7F7B-2A49-9D88-8B4174D6F05C}" dt="2023-07-14T15:15:30.713" v="15" actId="1076"/>
        <pc:sldMkLst>
          <pc:docMk/>
          <pc:sldMk cId="2825400649" sldId="293"/>
        </pc:sldMkLst>
        <pc:spChg chg="mod">
          <ac:chgData name="marcos aurelio gularte de castro" userId="67f50566e2aee3b4" providerId="LiveId" clId="{23A981B1-7F7B-2A49-9D88-8B4174D6F05C}" dt="2023-07-14T15:15:30.713" v="15" actId="1076"/>
          <ac:spMkLst>
            <pc:docMk/>
            <pc:sldMk cId="2825400649" sldId="293"/>
            <ac:spMk id="2" creationId="{A544DF21-8E66-6F94-0713-6094D3CE6B12}"/>
          </ac:spMkLst>
        </pc:spChg>
        <pc:spChg chg="mod">
          <ac:chgData name="marcos aurelio gularte de castro" userId="67f50566e2aee3b4" providerId="LiveId" clId="{23A981B1-7F7B-2A49-9D88-8B4174D6F05C}" dt="2023-07-14T15:15:27.297" v="14" actId="1076"/>
          <ac:spMkLst>
            <pc:docMk/>
            <pc:sldMk cId="2825400649" sldId="293"/>
            <ac:spMk id="3" creationId="{601C8FE4-ACDA-329F-1849-639A84268710}"/>
          </ac:spMkLst>
        </pc:spChg>
      </pc:sldChg>
      <pc:sldChg chg="modSp mod">
        <pc:chgData name="marcos aurelio gularte de castro" userId="67f50566e2aee3b4" providerId="LiveId" clId="{23A981B1-7F7B-2A49-9D88-8B4174D6F05C}" dt="2023-07-14T15:15:47.179" v="17" actId="20577"/>
        <pc:sldMkLst>
          <pc:docMk/>
          <pc:sldMk cId="406611433" sldId="294"/>
        </pc:sldMkLst>
        <pc:spChg chg="mod">
          <ac:chgData name="marcos aurelio gularte de castro" userId="67f50566e2aee3b4" providerId="LiveId" clId="{23A981B1-7F7B-2A49-9D88-8B4174D6F05C}" dt="2023-07-14T15:15:47.179" v="17" actId="20577"/>
          <ac:spMkLst>
            <pc:docMk/>
            <pc:sldMk cId="406611433" sldId="294"/>
            <ac:spMk id="3" creationId="{D182856C-4371-CA12-3D3C-34A84D8DF8B5}"/>
          </ac:spMkLst>
        </pc:spChg>
      </pc:sldChg>
      <pc:sldChg chg="modSp mod">
        <pc:chgData name="marcos aurelio gularte de castro" userId="67f50566e2aee3b4" providerId="LiveId" clId="{23A981B1-7F7B-2A49-9D88-8B4174D6F05C}" dt="2023-07-14T15:16:08.609" v="21" actId="1076"/>
        <pc:sldMkLst>
          <pc:docMk/>
          <pc:sldMk cId="2040698238" sldId="295"/>
        </pc:sldMkLst>
        <pc:spChg chg="mod">
          <ac:chgData name="marcos aurelio gularte de castro" userId="67f50566e2aee3b4" providerId="LiveId" clId="{23A981B1-7F7B-2A49-9D88-8B4174D6F05C}" dt="2023-07-14T15:16:08.609" v="21" actId="1076"/>
          <ac:spMkLst>
            <pc:docMk/>
            <pc:sldMk cId="2040698238" sldId="295"/>
            <ac:spMk id="3" creationId="{6FC15ADC-0B3F-14F0-1EA5-CA1553A19417}"/>
          </ac:spMkLst>
        </pc:spChg>
      </pc:sldChg>
      <pc:sldChg chg="modSp mod">
        <pc:chgData name="marcos aurelio gularte de castro" userId="67f50566e2aee3b4" providerId="LiveId" clId="{23A981B1-7F7B-2A49-9D88-8B4174D6F05C}" dt="2023-07-14T15:16:42.968" v="24" actId="14100"/>
        <pc:sldMkLst>
          <pc:docMk/>
          <pc:sldMk cId="1310900695" sldId="299"/>
        </pc:sldMkLst>
        <pc:spChg chg="mod">
          <ac:chgData name="marcos aurelio gularte de castro" userId="67f50566e2aee3b4" providerId="LiveId" clId="{23A981B1-7F7B-2A49-9D88-8B4174D6F05C}" dt="2023-07-14T15:16:42.968" v="24" actId="14100"/>
          <ac:spMkLst>
            <pc:docMk/>
            <pc:sldMk cId="1310900695" sldId="299"/>
            <ac:spMk id="3" creationId="{B421F5AD-5CC5-A2F5-B8B4-2B3F213CA24C}"/>
          </ac:spMkLst>
        </pc:spChg>
      </pc:sldChg>
      <pc:sldChg chg="modSp mod">
        <pc:chgData name="marcos aurelio gularte de castro" userId="67f50566e2aee3b4" providerId="LiveId" clId="{23A981B1-7F7B-2A49-9D88-8B4174D6F05C}" dt="2023-07-14T15:16:54.160" v="26" actId="1076"/>
        <pc:sldMkLst>
          <pc:docMk/>
          <pc:sldMk cId="2066061417" sldId="301"/>
        </pc:sldMkLst>
        <pc:spChg chg="mod">
          <ac:chgData name="marcos aurelio gularte de castro" userId="67f50566e2aee3b4" providerId="LiveId" clId="{23A981B1-7F7B-2A49-9D88-8B4174D6F05C}" dt="2023-07-14T15:16:54.160" v="26" actId="1076"/>
          <ac:spMkLst>
            <pc:docMk/>
            <pc:sldMk cId="2066061417" sldId="301"/>
            <ac:spMk id="2" creationId="{33C9748A-41D3-F403-1431-C493212D0EC9}"/>
          </ac:spMkLst>
        </pc:spChg>
        <pc:spChg chg="mod">
          <ac:chgData name="marcos aurelio gularte de castro" userId="67f50566e2aee3b4" providerId="LiveId" clId="{23A981B1-7F7B-2A49-9D88-8B4174D6F05C}" dt="2023-07-14T15:16:54.160" v="26" actId="1076"/>
          <ac:spMkLst>
            <pc:docMk/>
            <pc:sldMk cId="2066061417" sldId="301"/>
            <ac:spMk id="3" creationId="{03E7CEFD-2C13-1546-9B54-1A2CED26BFAC}"/>
          </ac:spMkLst>
        </pc:spChg>
      </pc:sldChg>
      <pc:sldChg chg="modSp mod">
        <pc:chgData name="marcos aurelio gularte de castro" userId="67f50566e2aee3b4" providerId="LiveId" clId="{23A981B1-7F7B-2A49-9D88-8B4174D6F05C}" dt="2023-07-14T15:17:08.974" v="28" actId="20577"/>
        <pc:sldMkLst>
          <pc:docMk/>
          <pc:sldMk cId="702383866" sldId="304"/>
        </pc:sldMkLst>
        <pc:spChg chg="mod">
          <ac:chgData name="marcos aurelio gularte de castro" userId="67f50566e2aee3b4" providerId="LiveId" clId="{23A981B1-7F7B-2A49-9D88-8B4174D6F05C}" dt="2023-07-14T15:17:08.974" v="28" actId="20577"/>
          <ac:spMkLst>
            <pc:docMk/>
            <pc:sldMk cId="702383866" sldId="304"/>
            <ac:spMk id="3" creationId="{DA07B78A-731F-BDC4-132A-59244F43A15B}"/>
          </ac:spMkLst>
        </pc:spChg>
      </pc:sldChg>
    </pc:docChg>
  </pc:docChgLst>
  <pc:docChgLst>
    <pc:chgData name="marcos aurelio gularte de castro" userId="67f50566e2aee3b4" providerId="LiveId" clId="{61FE4BDD-979A-3348-BAD8-A665018F5893}"/>
    <pc:docChg chg="custSel addSld delSld modSld modMainMaster">
      <pc:chgData name="marcos aurelio gularte de castro" userId="67f50566e2aee3b4" providerId="LiveId" clId="{61FE4BDD-979A-3348-BAD8-A665018F5893}" dt="2023-07-05T01:30:21.458" v="67" actId="27636"/>
      <pc:docMkLst>
        <pc:docMk/>
      </pc:docMkLst>
      <pc:sldChg chg="modSp mod">
        <pc:chgData name="marcos aurelio gularte de castro" userId="67f50566e2aee3b4" providerId="LiveId" clId="{61FE4BDD-979A-3348-BAD8-A665018F5893}" dt="2023-07-03T18:51:07.264" v="2" actId="20577"/>
        <pc:sldMkLst>
          <pc:docMk/>
          <pc:sldMk cId="2794963083" sldId="258"/>
        </pc:sldMkLst>
        <pc:spChg chg="mod">
          <ac:chgData name="marcos aurelio gularte de castro" userId="67f50566e2aee3b4" providerId="LiveId" clId="{61FE4BDD-979A-3348-BAD8-A665018F5893}" dt="2023-07-03T18:51:07.264" v="2" actId="20577"/>
          <ac:spMkLst>
            <pc:docMk/>
            <pc:sldMk cId="2794963083" sldId="258"/>
            <ac:spMk id="3" creationId="{8D150710-63A6-834D-7D0F-3055035C3D26}"/>
          </ac:spMkLst>
        </pc:spChg>
      </pc:sldChg>
      <pc:sldChg chg="modSp mod">
        <pc:chgData name="marcos aurelio gularte de castro" userId="67f50566e2aee3b4" providerId="LiveId" clId="{61FE4BDD-979A-3348-BAD8-A665018F5893}" dt="2023-07-03T18:51:10.225" v="3" actId="20577"/>
        <pc:sldMkLst>
          <pc:docMk/>
          <pc:sldMk cId="351507294" sldId="259"/>
        </pc:sldMkLst>
        <pc:spChg chg="mod">
          <ac:chgData name="marcos aurelio gularte de castro" userId="67f50566e2aee3b4" providerId="LiveId" clId="{61FE4BDD-979A-3348-BAD8-A665018F5893}" dt="2023-07-03T18:51:10.225" v="3" actId="20577"/>
          <ac:spMkLst>
            <pc:docMk/>
            <pc:sldMk cId="351507294" sldId="259"/>
            <ac:spMk id="3" creationId="{1543EFDC-B114-3D31-CA8A-045367CB324A}"/>
          </ac:spMkLst>
        </pc:spChg>
      </pc:sldChg>
      <pc:sldChg chg="addSp delSp modSp">
        <pc:chgData name="marcos aurelio gularte de castro" userId="67f50566e2aee3b4" providerId="LiveId" clId="{61FE4BDD-979A-3348-BAD8-A665018F5893}" dt="2023-07-04T19:43:14.760" v="40"/>
        <pc:sldMkLst>
          <pc:docMk/>
          <pc:sldMk cId="180576360" sldId="260"/>
        </pc:sldMkLst>
        <pc:spChg chg="mod">
          <ac:chgData name="marcos aurelio gularte de castro" userId="67f50566e2aee3b4" providerId="LiveId" clId="{61FE4BDD-979A-3348-BAD8-A665018F5893}" dt="2023-07-03T18:51:29.982" v="15" actId="5793"/>
          <ac:spMkLst>
            <pc:docMk/>
            <pc:sldMk cId="180576360" sldId="260"/>
            <ac:spMk id="3" creationId="{F34F3576-2123-4DB3-1FDD-52AE35F5A29D}"/>
          </ac:spMkLst>
        </pc:spChg>
        <pc:picChg chg="add del mod">
          <ac:chgData name="marcos aurelio gularte de castro" userId="67f50566e2aee3b4" providerId="LiveId" clId="{61FE4BDD-979A-3348-BAD8-A665018F5893}" dt="2023-07-04T19:42:15.327" v="39"/>
          <ac:picMkLst>
            <pc:docMk/>
            <pc:sldMk cId="180576360" sldId="260"/>
            <ac:picMk id="4" creationId="{0F4084A5-DD92-196D-EA24-A401B6F2411B}"/>
          </ac:picMkLst>
        </pc:picChg>
        <pc:picChg chg="add mod">
          <ac:chgData name="marcos aurelio gularte de castro" userId="67f50566e2aee3b4" providerId="LiveId" clId="{61FE4BDD-979A-3348-BAD8-A665018F5893}" dt="2023-07-04T19:43:14.760" v="40"/>
          <ac:picMkLst>
            <pc:docMk/>
            <pc:sldMk cId="180576360" sldId="260"/>
            <ac:picMk id="5" creationId="{5DCF3F2E-E672-AAED-F0FA-148AE534C677}"/>
          </ac:picMkLst>
        </pc:picChg>
        <pc:picChg chg="del">
          <ac:chgData name="marcos aurelio gularte de castro" userId="67f50566e2aee3b4" providerId="LiveId" clId="{61FE4BDD-979A-3348-BAD8-A665018F5893}" dt="2023-07-04T19:42:12.680" v="37" actId="478"/>
          <ac:picMkLst>
            <pc:docMk/>
            <pc:sldMk cId="180576360" sldId="260"/>
            <ac:picMk id="1026" creationId="{D579820E-D545-EE05-8C52-3D3BF0BD79FA}"/>
          </ac:picMkLst>
        </pc:picChg>
      </pc:sldChg>
      <pc:sldChg chg="setBg">
        <pc:chgData name="marcos aurelio gularte de castro" userId="67f50566e2aee3b4" providerId="LiveId" clId="{61FE4BDD-979A-3348-BAD8-A665018F5893}" dt="2023-07-04T19:43:49.880" v="48"/>
        <pc:sldMkLst>
          <pc:docMk/>
          <pc:sldMk cId="1740125278" sldId="261"/>
        </pc:sldMkLst>
      </pc:sldChg>
      <pc:sldChg chg="modSp mod">
        <pc:chgData name="marcos aurelio gularte de castro" userId="67f50566e2aee3b4" providerId="LiveId" clId="{61FE4BDD-979A-3348-BAD8-A665018F5893}" dt="2023-07-03T18:51:54.679" v="30" actId="20577"/>
        <pc:sldMkLst>
          <pc:docMk/>
          <pc:sldMk cId="3086555852" sldId="262"/>
        </pc:sldMkLst>
        <pc:spChg chg="mod">
          <ac:chgData name="marcos aurelio gularte de castro" userId="67f50566e2aee3b4" providerId="LiveId" clId="{61FE4BDD-979A-3348-BAD8-A665018F5893}" dt="2023-07-03T18:51:54.679" v="30" actId="20577"/>
          <ac:spMkLst>
            <pc:docMk/>
            <pc:sldMk cId="3086555852" sldId="262"/>
            <ac:spMk id="3" creationId="{C7501AB0-99C8-0F36-816E-CC4502F95F78}"/>
          </ac:spMkLst>
        </pc:spChg>
      </pc:sldChg>
      <pc:sldChg chg="modSp mod modClrScheme chgLayout">
        <pc:chgData name="marcos aurelio gularte de castro" userId="67f50566e2aee3b4" providerId="LiveId" clId="{61FE4BDD-979A-3348-BAD8-A665018F5893}" dt="2023-07-05T01:30:21.458" v="67" actId="27636"/>
        <pc:sldMkLst>
          <pc:docMk/>
          <pc:sldMk cId="2350488093" sldId="263"/>
        </pc:sldMkLst>
        <pc:spChg chg="mod ord">
          <ac:chgData name="marcos aurelio gularte de castro" userId="67f50566e2aee3b4" providerId="LiveId" clId="{61FE4BDD-979A-3348-BAD8-A665018F5893}" dt="2023-07-05T01:30:21.458" v="67" actId="27636"/>
          <ac:spMkLst>
            <pc:docMk/>
            <pc:sldMk cId="2350488093" sldId="263"/>
            <ac:spMk id="3" creationId="{A95C3800-C6EC-0837-897B-1F8021108D35}"/>
          </ac:spMkLst>
        </pc:spChg>
      </pc:sldChg>
      <pc:sldChg chg="modSp mod">
        <pc:chgData name="marcos aurelio gularte de castro" userId="67f50566e2aee3b4" providerId="LiveId" clId="{61FE4BDD-979A-3348-BAD8-A665018F5893}" dt="2023-07-03T18:52:33.204" v="32" actId="20577"/>
        <pc:sldMkLst>
          <pc:docMk/>
          <pc:sldMk cId="2040698238" sldId="295"/>
        </pc:sldMkLst>
        <pc:spChg chg="mod">
          <ac:chgData name="marcos aurelio gularte de castro" userId="67f50566e2aee3b4" providerId="LiveId" clId="{61FE4BDD-979A-3348-BAD8-A665018F5893}" dt="2023-07-03T18:52:33.204" v="32" actId="20577"/>
          <ac:spMkLst>
            <pc:docMk/>
            <pc:sldMk cId="2040698238" sldId="295"/>
            <ac:spMk id="3" creationId="{6FC15ADC-0B3F-14F0-1EA5-CA1553A19417}"/>
          </ac:spMkLst>
        </pc:spChg>
      </pc:sldChg>
      <pc:sldChg chg="modSp mod modClrScheme chgLayout">
        <pc:chgData name="marcos aurelio gularte de castro" userId="67f50566e2aee3b4" providerId="LiveId" clId="{61FE4BDD-979A-3348-BAD8-A665018F5893}" dt="2023-07-04T19:45:21.461" v="53" actId="700"/>
        <pc:sldMkLst>
          <pc:docMk/>
          <pc:sldMk cId="869160333" sldId="296"/>
        </pc:sldMkLst>
        <pc:spChg chg="mod ord">
          <ac:chgData name="marcos aurelio gularte de castro" userId="67f50566e2aee3b4" providerId="LiveId" clId="{61FE4BDD-979A-3348-BAD8-A665018F5893}" dt="2023-07-04T19:45:21.461" v="53" actId="700"/>
          <ac:spMkLst>
            <pc:docMk/>
            <pc:sldMk cId="869160333" sldId="296"/>
            <ac:spMk id="3" creationId="{AA1C4508-2B9E-6A1F-7A31-2548397C26FE}"/>
          </ac:spMkLst>
        </pc:spChg>
      </pc:sldChg>
      <pc:sldChg chg="modSp mod modClrScheme chgLayout">
        <pc:chgData name="marcos aurelio gularte de castro" userId="67f50566e2aee3b4" providerId="LiveId" clId="{61FE4BDD-979A-3348-BAD8-A665018F5893}" dt="2023-07-04T19:45:57.326" v="56" actId="27636"/>
        <pc:sldMkLst>
          <pc:docMk/>
          <pc:sldMk cId="3694551141" sldId="297"/>
        </pc:sldMkLst>
        <pc:spChg chg="mod ord">
          <ac:chgData name="marcos aurelio gularte de castro" userId="67f50566e2aee3b4" providerId="LiveId" clId="{61FE4BDD-979A-3348-BAD8-A665018F5893}" dt="2023-07-04T19:45:57.326" v="56" actId="27636"/>
          <ac:spMkLst>
            <pc:docMk/>
            <pc:sldMk cId="3694551141" sldId="297"/>
            <ac:spMk id="3" creationId="{82E796DE-BE6E-156B-328B-ED8798653D6D}"/>
          </ac:spMkLst>
        </pc:spChg>
      </pc:sldChg>
      <pc:sldChg chg="modSp mod modClrScheme chgLayout">
        <pc:chgData name="marcos aurelio gularte de castro" userId="67f50566e2aee3b4" providerId="LiveId" clId="{61FE4BDD-979A-3348-BAD8-A665018F5893}" dt="2023-07-04T19:46:21" v="58" actId="700"/>
        <pc:sldMkLst>
          <pc:docMk/>
          <pc:sldMk cId="3164724907" sldId="298"/>
        </pc:sldMkLst>
        <pc:spChg chg="mod ord">
          <ac:chgData name="marcos aurelio gularte de castro" userId="67f50566e2aee3b4" providerId="LiveId" clId="{61FE4BDD-979A-3348-BAD8-A665018F5893}" dt="2023-07-04T19:46:21" v="58" actId="700"/>
          <ac:spMkLst>
            <pc:docMk/>
            <pc:sldMk cId="3164724907" sldId="298"/>
            <ac:spMk id="3" creationId="{A6F36583-E4DE-EA86-B1F3-26C72B8885D7}"/>
          </ac:spMkLst>
        </pc:spChg>
      </pc:sldChg>
      <pc:sldChg chg="modSp mod">
        <pc:chgData name="marcos aurelio gularte de castro" userId="67f50566e2aee3b4" providerId="LiveId" clId="{61FE4BDD-979A-3348-BAD8-A665018F5893}" dt="2023-07-01T23:56:33.632" v="1" actId="14100"/>
        <pc:sldMkLst>
          <pc:docMk/>
          <pc:sldMk cId="2066061417" sldId="301"/>
        </pc:sldMkLst>
        <pc:spChg chg="mod">
          <ac:chgData name="marcos aurelio gularte de castro" userId="67f50566e2aee3b4" providerId="LiveId" clId="{61FE4BDD-979A-3348-BAD8-A665018F5893}" dt="2023-07-01T23:56:33.632" v="1" actId="14100"/>
          <ac:spMkLst>
            <pc:docMk/>
            <pc:sldMk cId="2066061417" sldId="301"/>
            <ac:spMk id="2" creationId="{33C9748A-41D3-F403-1431-C493212D0EC9}"/>
          </ac:spMkLst>
        </pc:spChg>
        <pc:spChg chg="mod">
          <ac:chgData name="marcos aurelio gularte de castro" userId="67f50566e2aee3b4" providerId="LiveId" clId="{61FE4BDD-979A-3348-BAD8-A665018F5893}" dt="2023-07-01T23:56:29.444" v="0" actId="14100"/>
          <ac:spMkLst>
            <pc:docMk/>
            <pc:sldMk cId="2066061417" sldId="301"/>
            <ac:spMk id="3" creationId="{03E7CEFD-2C13-1546-9B54-1A2CED26BFAC}"/>
          </ac:spMkLst>
        </pc:spChg>
      </pc:sldChg>
      <pc:sldChg chg="addSp delSp modSp mod modAnim">
        <pc:chgData name="marcos aurelio gularte de castro" userId="67f50566e2aee3b4" providerId="LiveId" clId="{61FE4BDD-979A-3348-BAD8-A665018F5893}" dt="2023-07-04T19:43:33.371" v="46"/>
        <pc:sldMkLst>
          <pc:docMk/>
          <pc:sldMk cId="2959548508" sldId="308"/>
        </pc:sldMkLst>
        <pc:spChg chg="del">
          <ac:chgData name="marcos aurelio gularte de castro" userId="67f50566e2aee3b4" providerId="LiveId" clId="{61FE4BDD-979A-3348-BAD8-A665018F5893}" dt="2023-07-04T19:43:20.156" v="41" actId="478"/>
          <ac:spMkLst>
            <pc:docMk/>
            <pc:sldMk cId="2959548508" sldId="308"/>
            <ac:spMk id="2" creationId="{F4918C8E-9FE5-1826-5D3D-4E2E8FC046F7}"/>
          </ac:spMkLst>
        </pc:spChg>
        <pc:spChg chg="mod">
          <ac:chgData name="marcos aurelio gularte de castro" userId="67f50566e2aee3b4" providerId="LiveId" clId="{61FE4BDD-979A-3348-BAD8-A665018F5893}" dt="2023-07-04T19:43:24.160" v="44" actId="27636"/>
          <ac:spMkLst>
            <pc:docMk/>
            <pc:sldMk cId="2959548508" sldId="308"/>
            <ac:spMk id="3" creationId="{F34F3576-2123-4DB3-1FDD-52AE35F5A29D}"/>
          </ac:spMkLst>
        </pc:spChg>
        <pc:spChg chg="add del mod">
          <ac:chgData name="marcos aurelio gularte de castro" userId="67f50566e2aee3b4" providerId="LiveId" clId="{61FE4BDD-979A-3348-BAD8-A665018F5893}" dt="2023-07-04T19:43:21.509" v="42" actId="478"/>
          <ac:spMkLst>
            <pc:docMk/>
            <pc:sldMk cId="2959548508" sldId="308"/>
            <ac:spMk id="5" creationId="{3F79ED4B-3C8F-5827-BB57-DF7977BF2091}"/>
          </ac:spMkLst>
        </pc:spChg>
        <pc:spChg chg="del">
          <ac:chgData name="marcos aurelio gularte de castro" userId="67f50566e2aee3b4" providerId="LiveId" clId="{61FE4BDD-979A-3348-BAD8-A665018F5893}" dt="2023-07-04T19:43:20.156" v="41" actId="478"/>
          <ac:spMkLst>
            <pc:docMk/>
            <pc:sldMk cId="2959548508" sldId="308"/>
            <ac:spMk id="14" creationId="{9354A94F-0513-6CE5-DC55-8E0F9D12177B}"/>
          </ac:spMkLst>
        </pc:spChg>
        <pc:picChg chg="add mod">
          <ac:chgData name="marcos aurelio gularte de castro" userId="67f50566e2aee3b4" providerId="LiveId" clId="{61FE4BDD-979A-3348-BAD8-A665018F5893}" dt="2023-07-04T19:43:33.371" v="46"/>
          <ac:picMkLst>
            <pc:docMk/>
            <pc:sldMk cId="2959548508" sldId="308"/>
            <ac:picMk id="6" creationId="{BC3BB9D8-DA2A-4CD9-68AA-FAF8B428B86A}"/>
          </ac:picMkLst>
        </pc:picChg>
        <pc:picChg chg="del">
          <ac:chgData name="marcos aurelio gularte de castro" userId="67f50566e2aee3b4" providerId="LiveId" clId="{61FE4BDD-979A-3348-BAD8-A665018F5893}" dt="2023-07-04T19:43:32.341" v="45" actId="478"/>
          <ac:picMkLst>
            <pc:docMk/>
            <pc:sldMk cId="2959548508" sldId="308"/>
            <ac:picMk id="1026" creationId="{D579820E-D545-EE05-8C52-3D3BF0BD79FA}"/>
          </ac:picMkLst>
        </pc:picChg>
      </pc:sldChg>
      <pc:sldChg chg="add del">
        <pc:chgData name="marcos aurelio gularte de castro" userId="67f50566e2aee3b4" providerId="LiveId" clId="{61FE4BDD-979A-3348-BAD8-A665018F5893}" dt="2023-07-04T19:44:19.721" v="51" actId="2696"/>
        <pc:sldMkLst>
          <pc:docMk/>
          <pc:sldMk cId="912500517" sldId="309"/>
        </pc:sldMkLst>
      </pc:sldChg>
      <pc:sldChg chg="add del">
        <pc:chgData name="marcos aurelio gularte de castro" userId="67f50566e2aee3b4" providerId="LiveId" clId="{61FE4BDD-979A-3348-BAD8-A665018F5893}" dt="2023-07-04T19:46:01.291" v="57" actId="2696"/>
        <pc:sldMkLst>
          <pc:docMk/>
          <pc:sldMk cId="2171647665" sldId="309"/>
        </pc:sldMkLst>
      </pc:sldChg>
      <pc:sldChg chg="new del">
        <pc:chgData name="marcos aurelio gularte de castro" userId="67f50566e2aee3b4" providerId="LiveId" clId="{61FE4BDD-979A-3348-BAD8-A665018F5893}" dt="2023-07-05T01:29:54.326" v="64" actId="2696"/>
        <pc:sldMkLst>
          <pc:docMk/>
          <pc:sldMk cId="4123074299" sldId="309"/>
        </pc:sldMkLst>
      </pc:sldChg>
      <pc:sldChg chg="new del">
        <pc:chgData name="marcos aurelio gularte de castro" userId="67f50566e2aee3b4" providerId="LiveId" clId="{61FE4BDD-979A-3348-BAD8-A665018F5893}" dt="2023-07-05T01:29:53.075" v="63" actId="2696"/>
        <pc:sldMkLst>
          <pc:docMk/>
          <pc:sldMk cId="1726402356" sldId="310"/>
        </pc:sldMkLst>
      </pc:sldChg>
      <pc:sldMasterChg chg="modSldLayout">
        <pc:chgData name="marcos aurelio gularte de castro" userId="67f50566e2aee3b4" providerId="LiveId" clId="{61FE4BDD-979A-3348-BAD8-A665018F5893}" dt="2023-07-04T19:46:47.901" v="60"/>
        <pc:sldMasterMkLst>
          <pc:docMk/>
          <pc:sldMasterMk cId="3643815416" sldId="2147483648"/>
        </pc:sldMasterMkLst>
        <pc:sldLayoutChg chg="modSp">
          <pc:chgData name="marcos aurelio gularte de castro" userId="67f50566e2aee3b4" providerId="LiveId" clId="{61FE4BDD-979A-3348-BAD8-A665018F5893}" dt="2023-07-04T19:44:41.003" v="52" actId="14826"/>
          <pc:sldLayoutMkLst>
            <pc:docMk/>
            <pc:sldMasterMk cId="3643815416" sldId="2147483648"/>
            <pc:sldLayoutMk cId="935087640" sldId="2147483665"/>
          </pc:sldLayoutMkLst>
          <pc:picChg chg="mod">
            <ac:chgData name="marcos aurelio gularte de castro" userId="67f50566e2aee3b4" providerId="LiveId" clId="{61FE4BDD-979A-3348-BAD8-A665018F5893}" dt="2023-07-04T19:44:41.003" v="52" actId="14826"/>
            <ac:picMkLst>
              <pc:docMk/>
              <pc:sldMasterMk cId="3643815416" sldId="2147483648"/>
              <pc:sldLayoutMk cId="935087640" sldId="2147483665"/>
              <ac:picMk id="2" creationId="{AF784E1D-D98B-84B8-45F1-528459D4E138}"/>
            </ac:picMkLst>
          </pc:picChg>
        </pc:sldLayoutChg>
        <pc:sldLayoutChg chg="setBg">
          <pc:chgData name="marcos aurelio gularte de castro" userId="67f50566e2aee3b4" providerId="LiveId" clId="{61FE4BDD-979A-3348-BAD8-A665018F5893}" dt="2023-07-04T19:46:47.901" v="60"/>
          <pc:sldLayoutMkLst>
            <pc:docMk/>
            <pc:sldMasterMk cId="3643815416" sldId="2147483648"/>
            <pc:sldLayoutMk cId="3581403096" sldId="2147483666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378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25845-4029-E617-8E41-9F782557D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A8A84DD-4635-F6DA-B6BC-2D1BB62BDA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120B9EB-3164-F5A8-7A6F-87F214C0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D83A3BA-4482-6232-EE89-968ACD278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696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5257720-3683-3B1E-B40E-271036FB05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386FB3A-7CCA-42F8-1688-744D2D2DE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30D0A2F-B51E-057C-3603-434CC8968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25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AA0ED5-C95C-DF57-6214-FBCF287A4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E4799A-1B2A-4EB0-D389-42C63C6B9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66936C-8024-AAF6-9E19-3D8CE0792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5B736F-28E8-E557-167F-36AC68570B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347E34A-FBCC-AFFA-D518-446F69CA5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BD849B-ED1A-33CF-9494-E93F6381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8111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5526" y="475876"/>
            <a:ext cx="6516687" cy="5629275"/>
          </a:xfrm>
        </p:spPr>
        <p:txBody>
          <a:bodyPr anchor="ctr"/>
          <a:lstStyle>
            <a:lvl1pPr>
              <a:lnSpc>
                <a:spcPct val="10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230400" indent="-228600">
              <a:buFont typeface="Georgia Itálico" panose="02040502050405020303" pitchFamily="18" charset="0"/>
              <a:buChar char="–"/>
              <a:defRPr/>
            </a:lvl3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EEA19BC-6AFE-F48C-7F06-E17DA8B88F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976" y="109817"/>
            <a:ext cx="627174" cy="48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76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1092" y="405904"/>
            <a:ext cx="7572921" cy="5629275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473705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DC571C-4CFF-AD06-8D5F-AE5B5FFEA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B5395FE-5AB0-F068-1A1C-79FC06C4C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0C8FF9-6D80-A1F9-628B-1D5EFE8987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87B2943-9DEB-6DA2-AC29-2A19CC266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25B583-2C39-BAC6-F497-E68C1AAFC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2742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2CFDE2-261C-276D-82BF-E0E56CA492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EDF7DF8-9B05-17BF-AAA7-89CFE041F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D62DFC-5203-A0D9-E346-F227CB5F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DB0CBD-6681-FCD9-5A7F-79D6D2F5B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7C73986-BB88-B691-55A0-3B4B36A08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534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7988" y="405905"/>
            <a:ext cx="7567612" cy="5834028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F784E1D-D98B-84B8-45F1-528459D4E1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317844" y="6019229"/>
            <a:ext cx="1317753" cy="4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87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7988" y="405905"/>
            <a:ext cx="11376026" cy="5004296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581403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BE297DC-1E72-F2F8-8463-DD33C0643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7323" y="940777"/>
            <a:ext cx="5066690" cy="512210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26130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D6ECCD-9416-141F-9148-C3ECF8A1B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757083"/>
            <a:ext cx="11376021" cy="3890682"/>
          </a:xfrm>
        </p:spPr>
        <p:txBody>
          <a:bodyPr/>
          <a:lstStyle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4pPr>
              <a:defRPr sz="2400"/>
            </a:lvl4pPr>
            <a:lvl5pPr marL="0" indent="0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90315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941" y="1057836"/>
            <a:ext cx="5266668" cy="4464424"/>
          </a:xfrm>
        </p:spPr>
        <p:txBody>
          <a:bodyPr anchor="ctr"/>
          <a:lstStyle>
            <a:lvl1pPr algn="ctr">
              <a:defRPr sz="4400"/>
            </a:lvl1pPr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3pPr algn="ctr">
              <a:defRPr/>
            </a:lvl3pPr>
            <a:lvl4pPr algn="ctr">
              <a:defRPr sz="2400"/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864697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6341" y="959083"/>
            <a:ext cx="5257800" cy="4939834"/>
          </a:xfrm>
        </p:spPr>
        <p:txBody>
          <a:bodyPr anchor="ctr"/>
          <a:lstStyle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4pPr>
              <a:defRPr sz="2400"/>
            </a:lvl4pPr>
            <a:lvl5pPr marL="0" indent="0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C77BDB03-729A-C7E7-C169-736E89979B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37225" cy="6858000"/>
          </a:xfr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811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adrão do plano de fundo&#10;&#10;Descrição gerada automaticamente">
            <a:extLst>
              <a:ext uri="{FF2B5EF4-FFF2-40B4-BE49-F238E27FC236}">
                <a16:creationId xmlns:a16="http://schemas.microsoft.com/office/drawing/2014/main" id="{2CFC1465-FE69-2A75-900D-7773CE2E75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&#10;&#10;Descrição gerada automaticamente">
            <a:extLst>
              <a:ext uri="{FF2B5EF4-FFF2-40B4-BE49-F238E27FC236}">
                <a16:creationId xmlns:a16="http://schemas.microsoft.com/office/drawing/2014/main" id="{106D94C9-F3BB-B24E-8EA4-C73AA718B3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9332"/>
            <a:ext cx="12192000" cy="6848668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257800" cy="4939834"/>
          </a:xfrm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  <a:lvl2pPr marL="23040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3pPr algn="ctr">
              <a:defRPr/>
            </a:lvl3pPr>
            <a:lvl4pPr algn="ctr">
              <a:defRPr sz="4000"/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1831914-0062-1D03-F48B-FA9BA60932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290006" y="5961185"/>
            <a:ext cx="1494008" cy="49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33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CE119C-167E-7B92-9C8F-0CFE5DA82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48062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50DE0E-BD97-C767-0D16-D5A199B8E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180029B-7C84-80FE-2D64-AAEC33B0E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6223E74-AA96-7DE1-AF44-75B15F5B3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2FF5B6-C0D1-4EF3-D806-4CC5D9D5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D00DC36-5753-D669-8D3D-8F60D2116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7228F9-F417-E332-136B-0F8A6378D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09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CBE423-8D83-C8AA-64E5-36D62EAC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D2D9D43-9D73-D097-ED56-2EB2DD6BF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D305D2-AEE6-D018-6F69-B285024F4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04F2A6D-76A0-5277-5074-3BF05D5966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2C68F9F-4F5F-B01E-7C85-91B01B133D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7EA6C80-DC41-3FD4-442C-0E916CA531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8880645-B1CD-7A01-524A-0A537AFB4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2A26E76-7B5D-E6FD-7226-511A2CC9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7136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F2595A2-1502-BAF1-11C5-AD5D7F0D6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404813"/>
            <a:ext cx="11376022" cy="1244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5FC3D8-B3CE-159B-C317-875C5E911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825625"/>
            <a:ext cx="10945811" cy="422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64381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64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62" r:id="rId14"/>
    <p:sldLayoutId id="2147483658" r:id="rId15"/>
    <p:sldLayoutId id="2147483659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230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230400" indent="-228600" algn="l" defTabSz="914400" rtl="0" eaLnBrk="1" latinLnBrk="0" hangingPunct="1">
        <a:lnSpc>
          <a:spcPct val="90000"/>
        </a:lnSpc>
        <a:spcBef>
          <a:spcPts val="2500"/>
        </a:spcBef>
        <a:buFont typeface="Fonte do Sistema Regular"/>
        <a:buChar char="–"/>
        <a:defRPr sz="1600" kern="1200">
          <a:solidFill>
            <a:schemeClr val="tx1"/>
          </a:solidFill>
          <a:latin typeface="+mj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None/>
        <a:defRPr sz="1800" b="1" kern="1200" cap="all" baseline="0">
          <a:solidFill>
            <a:schemeClr val="tx1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None/>
        <a:defRPr sz="2400" kern="1200" cap="all" baseline="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7" userDrawn="1">
          <p15:clr>
            <a:srgbClr val="F26B43"/>
          </p15:clr>
        </p15:guide>
        <p15:guide id="3" orient="horz" pos="4065" userDrawn="1">
          <p15:clr>
            <a:srgbClr val="F26B43"/>
          </p15:clr>
        </p15:guide>
        <p15:guide id="4" pos="742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28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B39FE-69B5-28C7-6A43-BE22C16F8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060" y="424873"/>
            <a:ext cx="4199707" cy="2856345"/>
          </a:xfrm>
        </p:spPr>
        <p:txBody>
          <a:bodyPr/>
          <a:lstStyle/>
          <a:p>
            <a:r>
              <a:rPr lang="es-419" dirty="0"/>
              <a:t>Es importante valorar cada minuto de nuestra vida y usar el tiempo de manera sabia y productiva.</a:t>
            </a:r>
          </a:p>
        </p:txBody>
      </p:sp>
      <p:pic>
        <p:nvPicPr>
          <p:cNvPr id="2" name="Imagem 1" descr="Mulher com as mãos na cintura&#10;&#10;Descrição gerada automaticamente">
            <a:extLst>
              <a:ext uri="{FF2B5EF4-FFF2-40B4-BE49-F238E27FC236}">
                <a16:creationId xmlns:a16="http://schemas.microsoft.com/office/drawing/2014/main" id="{B50BD9DA-E2DB-4828-4040-38BF200CA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695" y="1189692"/>
            <a:ext cx="6048306" cy="566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5668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C583C08-2FA2-4F2E-6B18-13FD6BFD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75" y="856616"/>
            <a:ext cx="5257800" cy="3225857"/>
          </a:xfrm>
        </p:spPr>
        <p:txBody>
          <a:bodyPr/>
          <a:lstStyle/>
          <a:p>
            <a:r>
              <a:rPr lang="es-419" dirty="0"/>
              <a:t>Jesús es el único capaz de calmar todas las tempestades y tormentas de la vida.</a:t>
            </a:r>
          </a:p>
        </p:txBody>
      </p:sp>
    </p:spTree>
    <p:extLst>
      <p:ext uri="{BB962C8B-B14F-4D97-AF65-F5344CB8AC3E}">
        <p14:creationId xmlns:p14="http://schemas.microsoft.com/office/powerpoint/2010/main" val="373733988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05953ED-885C-53F7-7E40-534912C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2109" y="524640"/>
            <a:ext cx="5557360" cy="4939834"/>
          </a:xfrm>
          <a:solidFill>
            <a:schemeClr val="bg1">
              <a:alpha val="42000"/>
            </a:schemeClr>
          </a:solidFill>
          <a:effectLst>
            <a:softEdge rad="160015"/>
          </a:effectLst>
        </p:spPr>
        <p:txBody>
          <a:bodyPr/>
          <a:lstStyle/>
          <a:p>
            <a:pPr lvl="3"/>
            <a:r>
              <a:rPr lang="es-419" dirty="0"/>
              <a:t>Jesús en un minuto realizó un milagro: sanó a una mujer  de una enfermedad que la había   hecho sufrir por doce años.</a:t>
            </a:r>
          </a:p>
        </p:txBody>
      </p:sp>
    </p:spTree>
    <p:extLst>
      <p:ext uri="{BB962C8B-B14F-4D97-AF65-F5344CB8AC3E}">
        <p14:creationId xmlns:p14="http://schemas.microsoft.com/office/powerpoint/2010/main" val="211056105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45FFF6-C559-5731-3406-E1CADB5714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8436" y="940777"/>
            <a:ext cx="5475577" cy="5122105"/>
          </a:xfrm>
        </p:spPr>
        <p:txBody>
          <a:bodyPr>
            <a:normAutofit/>
          </a:bodyPr>
          <a:lstStyle/>
          <a:p>
            <a:r>
              <a:rPr lang="es-419" dirty="0"/>
              <a:t>El impacto en la vida de otras personas solo es real si dejamos algo de nosotros en la   vida de ellas.</a:t>
            </a:r>
          </a:p>
        </p:txBody>
      </p:sp>
    </p:spTree>
    <p:extLst>
      <p:ext uri="{BB962C8B-B14F-4D97-AF65-F5344CB8AC3E}">
        <p14:creationId xmlns:p14="http://schemas.microsoft.com/office/powerpoint/2010/main" val="142962142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BDF261-9871-5197-7272-49232896D9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 </a:t>
            </a:r>
            <a:r>
              <a:rPr lang="es-419" dirty="0"/>
              <a:t>“Las personas olvidarán lo que usted dijo; las personas olvidarán lo que usted hizo; pero nunca olvidarán cómo las hizo sentir”.</a:t>
            </a:r>
          </a:p>
          <a:p>
            <a:pPr lvl="1"/>
            <a:r>
              <a:rPr lang="es-419" dirty="0"/>
              <a:t>Carl W. </a:t>
            </a:r>
            <a:r>
              <a:rPr lang="es-419" dirty="0" err="1"/>
              <a:t>Buehner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21812266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40F97A6-6D8D-2BD3-132B-440DF3F3C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240083"/>
            <a:ext cx="3970581" cy="4000133"/>
          </a:xfrm>
        </p:spPr>
        <p:txBody>
          <a:bodyPr/>
          <a:lstStyle/>
          <a:p>
            <a:pPr lvl="3"/>
            <a:r>
              <a:rPr lang="es-419" dirty="0"/>
              <a:t>Jesús ve a cada uno como único. </a:t>
            </a:r>
          </a:p>
          <a:p>
            <a:r>
              <a:rPr lang="es-419" dirty="0"/>
              <a:t> Siente el toque de la fe de una persona cuando lo hace de todo corazón.</a:t>
            </a:r>
          </a:p>
        </p:txBody>
      </p:sp>
    </p:spTree>
    <p:extLst>
      <p:ext uri="{BB962C8B-B14F-4D97-AF65-F5344CB8AC3E}">
        <p14:creationId xmlns:p14="http://schemas.microsoft.com/office/powerpoint/2010/main" val="274118757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76DEA9-41FA-28C1-4895-2C2F60CAD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5017" y="1057836"/>
            <a:ext cx="6003637" cy="4464424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00000"/>
              </a:lnSpc>
            </a:pPr>
            <a:r>
              <a:rPr lang="es-419" dirty="0"/>
              <a:t>No podemos olvidar que la iglesia existe por las personas, y por eso,</a:t>
            </a:r>
            <a:r>
              <a:rPr lang="es-419" sz="4200" dirty="0"/>
              <a:t> </a:t>
            </a:r>
            <a:r>
              <a:rPr lang="es-419" dirty="0"/>
              <a:t>no podemos perder la sensibilidad y las necesidades individuales de ningún hijo de Dios.</a:t>
            </a:r>
          </a:p>
        </p:txBody>
      </p:sp>
      <p:pic>
        <p:nvPicPr>
          <p:cNvPr id="5" name="Imagem 4" descr="Mulher em pé posando para foto&#10;&#10;Descrição gerada automaticamente">
            <a:extLst>
              <a:ext uri="{FF2B5EF4-FFF2-40B4-BE49-F238E27FC236}">
                <a16:creationId xmlns:a16="http://schemas.microsoft.com/office/drawing/2014/main" id="{864B8008-58A8-EA3F-063A-F4AFD5AE0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90" y="866536"/>
            <a:ext cx="4627071" cy="599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1821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05366A-23B4-A73B-6063-4E10F9C2F7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54764" y="438931"/>
            <a:ext cx="7767782" cy="5629275"/>
          </a:xfrm>
        </p:spPr>
        <p:txBody>
          <a:bodyPr>
            <a:normAutofit fontScale="92500"/>
          </a:bodyPr>
          <a:lstStyle/>
          <a:p>
            <a:r>
              <a:rPr lang="es-419" dirty="0"/>
              <a:t>“Sólo dijo palabras de aprobación, procedentes de un corazón amoroso, lleno de simpatía por el infortunio humano. Con dulzura le dijo: “Hija, tu fe te ha salvado: ve en paz” (v. 48). [...] La turba de curiosos que se apiñaban alrededor de Jesús no recibió fuerza vital alguna. [...] La verdadera fe es la que recibe a Cristo como un Salvador personal”.</a:t>
            </a:r>
          </a:p>
          <a:p>
            <a:pPr lvl="1"/>
            <a:r>
              <a:rPr lang="es-419" i="1" dirty="0"/>
              <a:t>El ministerio de curación</a:t>
            </a:r>
            <a:r>
              <a:rPr lang="es-419" dirty="0"/>
              <a:t>, p. 40</a:t>
            </a:r>
          </a:p>
        </p:txBody>
      </p:sp>
    </p:spTree>
    <p:extLst>
      <p:ext uri="{BB962C8B-B14F-4D97-AF65-F5344CB8AC3E}">
        <p14:creationId xmlns:p14="http://schemas.microsoft.com/office/powerpoint/2010/main" val="83071517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96FC78-5724-8081-DAAF-6B36D2C26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2836" y="744447"/>
            <a:ext cx="4637815" cy="4768330"/>
          </a:xfrm>
        </p:spPr>
        <p:txBody>
          <a:bodyPr/>
          <a:lstStyle/>
          <a:p>
            <a:r>
              <a:rPr lang="es-419" dirty="0"/>
              <a:t>En un minuto, Jesús bendijo la vida de sufrimiento de doce años de esa mujer que seguramente dio testimonio por el resto de su vida del poder restaurador y salvador de Jesús.</a:t>
            </a:r>
          </a:p>
        </p:txBody>
      </p:sp>
    </p:spTree>
    <p:extLst>
      <p:ext uri="{BB962C8B-B14F-4D97-AF65-F5344CB8AC3E}">
        <p14:creationId xmlns:p14="http://schemas.microsoft.com/office/powerpoint/2010/main" val="12326095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E84E86-6F52-26C5-A6DF-914830DE3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8073" y="586781"/>
            <a:ext cx="5897329" cy="4964895"/>
          </a:xfrm>
        </p:spPr>
        <p:txBody>
          <a:bodyPr>
            <a:normAutofit/>
          </a:bodyPr>
          <a:lstStyle/>
          <a:p>
            <a:r>
              <a:rPr lang="pt-BR" dirty="0"/>
              <a:t> </a:t>
            </a:r>
            <a:r>
              <a:rPr lang="es-419" dirty="0"/>
              <a:t>Aun en medio de una vida de muchas actividades, es posible bendecir a alguien con solo un minuto de nuestra atención.</a:t>
            </a:r>
          </a:p>
        </p:txBody>
      </p:sp>
      <p:pic>
        <p:nvPicPr>
          <p:cNvPr id="5" name="Imagem 4" descr="Menino com celular na mão&#10;&#10;Descrição gerada automaticamente com confiança média">
            <a:extLst>
              <a:ext uri="{FF2B5EF4-FFF2-40B4-BE49-F238E27FC236}">
                <a16:creationId xmlns:a16="http://schemas.microsoft.com/office/drawing/2014/main" id="{78FFC2D3-A08D-C075-021E-C3C994153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011" y="763017"/>
            <a:ext cx="3109057" cy="609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1516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150710-63A6-834D-7D0F-3055035C3D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49091" y="485112"/>
            <a:ext cx="6825486" cy="5629275"/>
          </a:xfrm>
        </p:spPr>
        <p:txBody>
          <a:bodyPr/>
          <a:lstStyle/>
          <a:p>
            <a:r>
              <a:rPr lang="es-419" dirty="0"/>
              <a:t>“Así, pues, nosotros, como colaboradores suyos, os exhortamos también a que no recibáis en vano la gracia de Dios. Porque dice: en tiempo aceptable te he oído, y en día de salvación te he socorrido. He aquí ahora el tiempo aceptable; he aquí ahora el día de salvación”.</a:t>
            </a:r>
          </a:p>
          <a:p>
            <a:pPr lvl="1"/>
            <a:r>
              <a:rPr lang="es-419" dirty="0"/>
              <a:t> 2 Corintios 6:1, 2.</a:t>
            </a:r>
          </a:p>
        </p:txBody>
      </p:sp>
    </p:spTree>
    <p:extLst>
      <p:ext uri="{BB962C8B-B14F-4D97-AF65-F5344CB8AC3E}">
        <p14:creationId xmlns:p14="http://schemas.microsoft.com/office/powerpoint/2010/main" val="2794963083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95CACBF-5DC3-3D35-EEA7-E77AD643B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673" y="686542"/>
            <a:ext cx="5726545" cy="4939834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es-419" dirty="0">
                <a:solidFill>
                  <a:schemeClr val="bg1"/>
                </a:solidFill>
              </a:rPr>
              <a:t>Cuando salimos dispuestos a cumplir la misión, Dios manda ángeles delante de nosotros para solucionar nuestras preocupaciones y sentarse sobre ellas. </a:t>
            </a:r>
          </a:p>
        </p:txBody>
      </p:sp>
    </p:spTree>
    <p:extLst>
      <p:ext uri="{BB962C8B-B14F-4D97-AF65-F5344CB8AC3E}">
        <p14:creationId xmlns:p14="http://schemas.microsoft.com/office/powerpoint/2010/main" val="211878738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B357F7-13E3-775E-892F-79B8865B6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2359" y="1008325"/>
            <a:ext cx="5266668" cy="4464424"/>
          </a:xfrm>
        </p:spPr>
        <p:txBody>
          <a:bodyPr/>
          <a:lstStyle/>
          <a:p>
            <a:r>
              <a:rPr lang="es-419" dirty="0"/>
              <a:t>Jamás dejen de orar y creer con fe ardiente, evidente e inteligente.</a:t>
            </a:r>
          </a:p>
        </p:txBody>
      </p:sp>
      <p:pic>
        <p:nvPicPr>
          <p:cNvPr id="4" name="Imagem 3" descr="Mulher com a mão no rosto&#10;&#10;Descrição gerada automaticamente com confiança média">
            <a:extLst>
              <a:ext uri="{FF2B5EF4-FFF2-40B4-BE49-F238E27FC236}">
                <a16:creationId xmlns:a16="http://schemas.microsoft.com/office/drawing/2014/main" id="{1FF54E2A-E5FA-EF5B-70FE-8588FF6B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88" y="1008325"/>
            <a:ext cx="2706566" cy="584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7858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6B1E4D-DB17-B50E-86C8-3A2B3DAB4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7754" y="134199"/>
            <a:ext cx="5853855" cy="4464424"/>
          </a:xfrm>
        </p:spPr>
        <p:txBody>
          <a:bodyPr/>
          <a:lstStyle/>
          <a:p>
            <a:r>
              <a:rPr lang="es-419" dirty="0"/>
              <a:t>¡Cuántas tristezas podríamos evitarnos si confiáramos más en las palabras de Jesús!</a:t>
            </a:r>
          </a:p>
        </p:txBody>
      </p:sp>
      <p:pic>
        <p:nvPicPr>
          <p:cNvPr id="2" name="Imagem 1" descr="Mulher com as mãos no rosto&#10;&#10;Descrição gerada automaticamente">
            <a:extLst>
              <a:ext uri="{FF2B5EF4-FFF2-40B4-BE49-F238E27FC236}">
                <a16:creationId xmlns:a16="http://schemas.microsoft.com/office/drawing/2014/main" id="{EBAAC6DF-B549-B734-6B05-A7BD2167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48" y="1013759"/>
            <a:ext cx="5431706" cy="584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15546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7725A3-78FE-AE11-D0A2-20601BCD5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733" y="506413"/>
            <a:ext cx="11442267" cy="5257078"/>
          </a:xfrm>
        </p:spPr>
        <p:txBody>
          <a:bodyPr/>
          <a:lstStyle/>
          <a:p>
            <a:pPr lvl="3"/>
            <a:r>
              <a:rPr lang="es-419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8073"/>
                    </a:prstClr>
                  </a:outerShdw>
                </a:effectLst>
              </a:rPr>
              <a:t>¿Será que hoy estamos logrando discernir el tiempo en el que vivimos y nuestro papel de predicar a todos que Jesús pronto volverá?</a:t>
            </a:r>
          </a:p>
        </p:txBody>
      </p:sp>
    </p:spTree>
    <p:extLst>
      <p:ext uri="{BB962C8B-B14F-4D97-AF65-F5344CB8AC3E}">
        <p14:creationId xmlns:p14="http://schemas.microsoft.com/office/powerpoint/2010/main" val="132515057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44DF21-8E66-6F94-0713-6094D3CE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607" y="1377967"/>
            <a:ext cx="8450786" cy="940483"/>
          </a:xfrm>
        </p:spPr>
        <p:txBody>
          <a:bodyPr>
            <a:normAutofit fontScale="90000"/>
          </a:bodyPr>
          <a:lstStyle/>
          <a:p>
            <a:r>
              <a:rPr lang="es-419" dirty="0"/>
              <a:t>Tres puntos de esta capacitación en </a:t>
            </a:r>
            <a:br>
              <a:rPr lang="es-419" dirty="0"/>
            </a:br>
            <a:r>
              <a:rPr lang="es-419" b="1" dirty="0">
                <a:solidFill>
                  <a:srgbClr val="B86A80"/>
                </a:solidFill>
              </a:rPr>
              <a:t>un minuto</a:t>
            </a:r>
            <a:r>
              <a:rPr lang="es-419" dirty="0"/>
              <a:t> para hoy también.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1C8FE4-ACDA-329F-1849-639A84268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606" y="2800928"/>
            <a:ext cx="8381757" cy="1863272"/>
          </a:xfrm>
        </p:spPr>
        <p:txBody>
          <a:bodyPr>
            <a:normAutofit fontScale="92500"/>
          </a:bodyPr>
          <a:lstStyle/>
          <a:p>
            <a:pPr marL="516150" lvl="1" indent="-514350">
              <a:buFont typeface="+mj-lt"/>
              <a:buAutoNum type="arabicPeriod"/>
            </a:pPr>
            <a:r>
              <a:rPr lang="es-419" dirty="0"/>
              <a:t>Rapidez en anunciar que la profecía se cumplió.</a:t>
            </a:r>
          </a:p>
          <a:p>
            <a:pPr marL="516150" lvl="1" indent="-514350">
              <a:buFont typeface="+mj-lt"/>
              <a:buAutoNum type="arabicPeriod"/>
            </a:pPr>
            <a:r>
              <a:rPr lang="es-419" dirty="0"/>
              <a:t>Contarles a todos sobre el Jesús vivo. </a:t>
            </a:r>
          </a:p>
          <a:p>
            <a:pPr marL="516150" lvl="1" indent="-514350">
              <a:buFont typeface="+mj-lt"/>
              <a:buAutoNum type="arabicPeriod"/>
            </a:pPr>
            <a:r>
              <a:rPr lang="es-419" dirty="0"/>
              <a:t>Comprometerse para encontrarse con él. </a:t>
            </a:r>
          </a:p>
        </p:txBody>
      </p:sp>
    </p:spTree>
    <p:extLst>
      <p:ext uri="{BB962C8B-B14F-4D97-AF65-F5344CB8AC3E}">
        <p14:creationId xmlns:p14="http://schemas.microsoft.com/office/powerpoint/2010/main" val="28254006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82856C-4371-CA12-3D3C-34A84D8DF8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80015" y="701965"/>
            <a:ext cx="6003998" cy="5360918"/>
          </a:xfrm>
        </p:spPr>
        <p:txBody>
          <a:bodyPr>
            <a:normAutofit/>
          </a:bodyPr>
          <a:lstStyle/>
          <a:p>
            <a:r>
              <a:rPr lang="es-419" sz="3200" dirty="0"/>
              <a:t>Dios necesita hombres y mujeres dispuestos a cumplir la misión, por lo menos, dedicando </a:t>
            </a:r>
            <a:br>
              <a:rPr lang="es-419" sz="3200" dirty="0"/>
            </a:br>
            <a:r>
              <a:rPr lang="es-419" sz="3200" dirty="0"/>
              <a:t>un minuto cada día. </a:t>
            </a:r>
          </a:p>
          <a:p>
            <a:endParaRPr lang="es-419" sz="3200" dirty="0"/>
          </a:p>
          <a:p>
            <a:r>
              <a:rPr lang="es-419" sz="3200" b="1" dirty="0">
                <a:solidFill>
                  <a:srgbClr val="B86A80"/>
                </a:solidFill>
              </a:rPr>
              <a:t>¿Tiene un minuto para tomar esta decisión ahora?</a:t>
            </a:r>
          </a:p>
        </p:txBody>
      </p:sp>
    </p:spTree>
    <p:extLst>
      <p:ext uri="{BB962C8B-B14F-4D97-AF65-F5344CB8AC3E}">
        <p14:creationId xmlns:p14="http://schemas.microsoft.com/office/powerpoint/2010/main" val="406611433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FC15ADC-0B3F-14F0-1EA5-CA1553A194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04861" y="404813"/>
            <a:ext cx="8487139" cy="5629275"/>
          </a:xfrm>
        </p:spPr>
        <p:txBody>
          <a:bodyPr/>
          <a:lstStyle/>
          <a:p>
            <a:r>
              <a:rPr lang="es-419" dirty="0"/>
              <a:t>“Sed fieles soldados [de un minuto] para anunciar las virtudes de Aquel que os ha llamado de las tinieblas a su luz admirable”.</a:t>
            </a:r>
          </a:p>
          <a:p>
            <a:pPr lvl="1"/>
            <a:r>
              <a:rPr lang="es-419" dirty="0"/>
              <a:t>Elena de White, </a:t>
            </a:r>
            <a:r>
              <a:rPr lang="es-419" i="1" dirty="0"/>
              <a:t>Servicio cristiano</a:t>
            </a:r>
            <a:r>
              <a:rPr lang="es-419" dirty="0"/>
              <a:t>, p. 302.</a:t>
            </a:r>
          </a:p>
        </p:txBody>
      </p:sp>
    </p:spTree>
    <p:extLst>
      <p:ext uri="{BB962C8B-B14F-4D97-AF65-F5344CB8AC3E}">
        <p14:creationId xmlns:p14="http://schemas.microsoft.com/office/powerpoint/2010/main" val="2040698238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1C4508-2B9E-6A1F-7A31-2548397C26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5200" y="475876"/>
            <a:ext cx="6807014" cy="5629275"/>
          </a:xfrm>
        </p:spPr>
        <p:txBody>
          <a:bodyPr>
            <a:normAutofit/>
          </a:bodyPr>
          <a:lstStyle/>
          <a:p>
            <a:pPr lvl="3"/>
            <a:r>
              <a:rPr lang="es-419" sz="2400" dirty="0"/>
              <a:t>La velocidad hoy debe ser la misma: </a:t>
            </a:r>
          </a:p>
          <a:p>
            <a:r>
              <a:rPr lang="es-419" dirty="0"/>
              <a:t>“Los siervos de Dios deben ser como milicianos, siempre dispuestos a avanzar tan pronto como su providencia les abra el camino. Cualquier tardanza que haya de su parte da tiempo a que Satanás obre para derrotarlos”.</a:t>
            </a:r>
          </a:p>
          <a:p>
            <a:pPr lvl="1"/>
            <a:r>
              <a:rPr lang="es-419" dirty="0"/>
              <a:t>Elena de White, </a:t>
            </a:r>
            <a:r>
              <a:rPr lang="es-419" i="1" dirty="0"/>
              <a:t>Servicio cristiano</a:t>
            </a:r>
            <a:r>
              <a:rPr lang="es-419" dirty="0"/>
              <a:t>, p. 302.</a:t>
            </a:r>
          </a:p>
        </p:txBody>
      </p:sp>
    </p:spTree>
    <p:extLst>
      <p:ext uri="{BB962C8B-B14F-4D97-AF65-F5344CB8AC3E}">
        <p14:creationId xmlns:p14="http://schemas.microsoft.com/office/powerpoint/2010/main" val="869160333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E796DE-BE6E-156B-328B-ED8798653D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3563" y="553686"/>
            <a:ext cx="10584873" cy="5237513"/>
          </a:xfrm>
        </p:spPr>
        <p:txBody>
          <a:bodyPr>
            <a:normAutofit lnSpcReduction="10000"/>
          </a:bodyPr>
          <a:lstStyle/>
          <a:p>
            <a:pPr lvl="3">
              <a:spcAft>
                <a:spcPts val="1200"/>
              </a:spcAft>
            </a:pPr>
            <a:r>
              <a:rPr lang="es-419" dirty="0"/>
              <a:t>Dios va a enviar ángeles a las personas para que estos vayan con ellas:</a:t>
            </a:r>
          </a:p>
          <a:p>
            <a:pPr algn="just"/>
            <a:r>
              <a:rPr lang="es-419" dirty="0"/>
              <a:t>“Dios impresionará a aquellos cuyos corazones están abiertos a la verdad y anhelan dirección. Él dirá a su instrumento humano: “Háblale a éste o a aquél del amor de Jesús’”. Tan pronto como el nombre de Jesús se menciona con amor y ternura, los ángeles de Dios se acercan para enternecer y subyugar el corazón”.</a:t>
            </a:r>
          </a:p>
          <a:p>
            <a:pPr lvl="1" algn="just"/>
            <a:r>
              <a:rPr lang="es-419" dirty="0"/>
              <a:t> Elena de White, </a:t>
            </a:r>
            <a:r>
              <a:rPr lang="es-419" i="1" dirty="0"/>
              <a:t>El colportor evangélico</a:t>
            </a:r>
            <a:r>
              <a:rPr lang="es-419" dirty="0"/>
              <a:t>, p. 115.</a:t>
            </a:r>
          </a:p>
        </p:txBody>
      </p:sp>
    </p:spTree>
    <p:extLst>
      <p:ext uri="{BB962C8B-B14F-4D97-AF65-F5344CB8AC3E}">
        <p14:creationId xmlns:p14="http://schemas.microsoft.com/office/powerpoint/2010/main" val="369455114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6F36583-E4DE-EA86-B1F3-26C72B8885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6751" y="285832"/>
            <a:ext cx="7239722" cy="5834028"/>
          </a:xfrm>
        </p:spPr>
        <p:txBody>
          <a:bodyPr/>
          <a:lstStyle/>
          <a:p>
            <a:pPr lvl="3">
              <a:spcAft>
                <a:spcPts val="1200"/>
              </a:spcAft>
            </a:pPr>
            <a:r>
              <a:rPr lang="es-419" dirty="0"/>
              <a:t>Jesús debe ser el centro       de cada mensaje: </a:t>
            </a:r>
          </a:p>
          <a:p>
            <a:r>
              <a:rPr lang="es-419" dirty="0"/>
              <a:t>De acuerdo con lo que Elena de White observó: “Cristo es el centro de toda verdadera doctrina. Toda religión verdadera se halla en su Palabra y en la naturaleza”.</a:t>
            </a:r>
          </a:p>
          <a:p>
            <a:pPr lvl="1"/>
            <a:r>
              <a:rPr lang="es-419" i="1" dirty="0"/>
              <a:t>Consejos para los maestros, padres y alumnos</a:t>
            </a:r>
            <a:r>
              <a:rPr lang="es-419" dirty="0"/>
              <a:t>, p. 438.</a:t>
            </a:r>
          </a:p>
        </p:txBody>
      </p:sp>
    </p:spTree>
    <p:extLst>
      <p:ext uri="{BB962C8B-B14F-4D97-AF65-F5344CB8AC3E}">
        <p14:creationId xmlns:p14="http://schemas.microsoft.com/office/powerpoint/2010/main" val="316472490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43EFDC-B114-3D31-CA8A-045367CB3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2255" y="404813"/>
            <a:ext cx="8263094" cy="5629275"/>
          </a:xfrm>
        </p:spPr>
        <p:txBody>
          <a:bodyPr/>
          <a:lstStyle/>
          <a:p>
            <a:r>
              <a:rPr lang="es-419" dirty="0"/>
              <a:t>“Sed fieles soldados [de un minuto] para anunciar las virtudes de Aquel que os ha llamado de las tinieblas a su luz admirable”.</a:t>
            </a:r>
          </a:p>
          <a:p>
            <a:pPr lvl="1"/>
            <a:r>
              <a:rPr lang="es-419" dirty="0"/>
              <a:t>Elena de White, </a:t>
            </a:r>
            <a:r>
              <a:rPr lang="es-419" i="1" dirty="0"/>
              <a:t>Servicio cristiano</a:t>
            </a:r>
            <a:r>
              <a:rPr lang="es-419" dirty="0"/>
              <a:t>, p. 302.</a:t>
            </a:r>
          </a:p>
        </p:txBody>
      </p:sp>
    </p:spTree>
    <p:extLst>
      <p:ext uri="{BB962C8B-B14F-4D97-AF65-F5344CB8AC3E}">
        <p14:creationId xmlns:p14="http://schemas.microsoft.com/office/powerpoint/2010/main" val="351507294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21F5AD-5CC5-A2F5-B8B4-2B3F213CA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24" y="585110"/>
            <a:ext cx="5590140" cy="4938713"/>
          </a:xfrm>
        </p:spPr>
        <p:txBody>
          <a:bodyPr>
            <a:normAutofit/>
          </a:bodyPr>
          <a:lstStyle/>
          <a:p>
            <a:r>
              <a:rPr lang="es-419" sz="3600" dirty="0"/>
              <a:t>De los 260 capítulos del Nuevo Testamento, Cristo aparece en 251 (96,5%).</a:t>
            </a:r>
          </a:p>
          <a:p>
            <a:r>
              <a:rPr lang="es-419" dirty="0"/>
              <a:t> </a:t>
            </a:r>
          </a:p>
          <a:p>
            <a:pPr lvl="3"/>
            <a:r>
              <a:rPr lang="es-419" sz="3200" dirty="0"/>
              <a:t>Jesús también es el centro del Antiguo Testamento.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090069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167EF3-89E1-445D-6BD0-E5C5FFCE0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0218" y="770824"/>
            <a:ext cx="5980818" cy="4939834"/>
          </a:xfrm>
        </p:spPr>
        <p:txBody>
          <a:bodyPr/>
          <a:lstStyle/>
          <a:p>
            <a:r>
              <a:rPr lang="pt-BR" dirty="0"/>
              <a:t> </a:t>
            </a:r>
            <a:r>
              <a:rPr lang="es-419" dirty="0"/>
              <a:t>Elena de White mantuvo una relación íntima con Jesucristo. En sus escritos, ella se refiere a su persona usando 1.800 nombres y términos diferentes. </a:t>
            </a:r>
          </a:p>
        </p:txBody>
      </p:sp>
      <p:pic>
        <p:nvPicPr>
          <p:cNvPr id="6" name="Imagem 5" descr="Foto em preto e branco de pessoa posando para foto&#10;&#10;Descrição gerada automaticamente">
            <a:extLst>
              <a:ext uri="{FF2B5EF4-FFF2-40B4-BE49-F238E27FC236}">
                <a16:creationId xmlns:a16="http://schemas.microsoft.com/office/drawing/2014/main" id="{0259EA06-1A64-5BA6-999F-017DE7CF70A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6357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92690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3E7CEFD-2C13-1546-9B54-1A2CED26B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242" y="1242652"/>
            <a:ext cx="4182485" cy="3024187"/>
          </a:xfrm>
        </p:spPr>
        <p:txBody>
          <a:bodyPr/>
          <a:lstStyle/>
          <a:p>
            <a:r>
              <a:rPr lang="es-419" dirty="0"/>
              <a:t>Experimente la oración de Colosenses 4:2-6     en los próximos días. </a:t>
            </a:r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33C9748A-41D3-F403-1431-C493212D0EC9}"/>
              </a:ext>
            </a:extLst>
          </p:cNvPr>
          <p:cNvSpPr txBox="1">
            <a:spLocks/>
          </p:cNvSpPr>
          <p:nvPr/>
        </p:nvSpPr>
        <p:spPr>
          <a:xfrm>
            <a:off x="6915807" y="1371960"/>
            <a:ext cx="4868205" cy="3024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230400" indent="-22860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230400" indent="-228600" algn="ctr" defTabSz="914400" rtl="0" eaLnBrk="1" latinLnBrk="0" hangingPunct="1">
              <a:lnSpc>
                <a:spcPct val="90000"/>
              </a:lnSpc>
              <a:spcBef>
                <a:spcPts val="2500"/>
              </a:spcBef>
              <a:buFont typeface="Fonte do Sistema Regular"/>
              <a:buChar char="–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320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419" dirty="0"/>
              <a:t>Solo deje de orar después de que Dios haya abierto una puerta para que usted le hable a alguien de Jesús. </a:t>
            </a:r>
          </a:p>
        </p:txBody>
      </p:sp>
    </p:spTree>
    <p:extLst>
      <p:ext uri="{BB962C8B-B14F-4D97-AF65-F5344CB8AC3E}">
        <p14:creationId xmlns:p14="http://schemas.microsoft.com/office/powerpoint/2010/main" val="2066061417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BB4AECB-75F0-705E-A179-B2E54E4BB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700" y="507055"/>
            <a:ext cx="5005143" cy="4939834"/>
          </a:xfrm>
        </p:spPr>
        <p:txBody>
          <a:bodyPr>
            <a:normAutofit/>
          </a:bodyPr>
          <a:lstStyle/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Orar (por amigos de la iglesia)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Suplicar (por sus necesidades)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Pedir que Dios nos abra la puerta a su Palabra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Hablar de Cristo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Tener sabiduría (hacer llamados)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es-419" sz="2400" dirty="0"/>
              <a:t>Ser agradable (discipular)</a:t>
            </a:r>
          </a:p>
        </p:txBody>
      </p:sp>
    </p:spTree>
    <p:extLst>
      <p:ext uri="{BB962C8B-B14F-4D97-AF65-F5344CB8AC3E}">
        <p14:creationId xmlns:p14="http://schemas.microsoft.com/office/powerpoint/2010/main" val="119506083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1C0AEC-5F2D-A674-FF26-57FBD22EA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5127" y="770824"/>
            <a:ext cx="6765909" cy="4939834"/>
          </a:xfrm>
        </p:spPr>
        <p:txBody>
          <a:bodyPr/>
          <a:lstStyle/>
          <a:p>
            <a:pPr lvl="3"/>
            <a:r>
              <a:rPr lang="es-419" dirty="0"/>
              <a:t>Si no lo hacemos ahora, el próximo minuto puede ser demasiado tarde para alguien.</a:t>
            </a:r>
          </a:p>
        </p:txBody>
      </p:sp>
      <p:pic>
        <p:nvPicPr>
          <p:cNvPr id="4" name="Imagem 3" descr="Homem em pé com camisa azul&#10;&#10;Descrição gerada automaticamente com confiança média">
            <a:extLst>
              <a:ext uri="{FF2B5EF4-FFF2-40B4-BE49-F238E27FC236}">
                <a16:creationId xmlns:a16="http://schemas.microsoft.com/office/drawing/2014/main" id="{326377D0-A4F9-1E9D-D069-379F2F2C0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9" y="0"/>
            <a:ext cx="48663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0352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A07B78A-731F-BDC4-132A-59244F43A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950014"/>
            <a:ext cx="5918922" cy="5122105"/>
          </a:xfrm>
        </p:spPr>
        <p:txBody>
          <a:bodyPr/>
          <a:lstStyle/>
          <a:p>
            <a:r>
              <a:rPr lang="es-419" dirty="0"/>
              <a:t>¿Acepta el desafío    de ser un (a) misionero (a) de </a:t>
            </a:r>
            <a:br>
              <a:rPr lang="es-419" dirty="0"/>
            </a:br>
            <a:r>
              <a:rPr lang="es-419" dirty="0"/>
              <a:t>un minuto cada día? </a:t>
            </a:r>
          </a:p>
        </p:txBody>
      </p:sp>
    </p:spTree>
    <p:extLst>
      <p:ext uri="{BB962C8B-B14F-4D97-AF65-F5344CB8AC3E}">
        <p14:creationId xmlns:p14="http://schemas.microsoft.com/office/powerpoint/2010/main" val="702383866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9816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918C8E-9FE5-1826-5D3D-4E2E8FC0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5090" y="304971"/>
            <a:ext cx="4410637" cy="1084729"/>
          </a:xfrm>
        </p:spPr>
        <p:txBody>
          <a:bodyPr>
            <a:normAutofit/>
          </a:bodyPr>
          <a:lstStyle/>
          <a:p>
            <a:r>
              <a:rPr lang="es-419" sz="3600" dirty="0"/>
              <a:t>Piense en el bien que podemos hacer 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4F3576-2123-4DB3-1FDD-52AE35F5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5090" y="2458607"/>
            <a:ext cx="5638800" cy="3910138"/>
          </a:xfrm>
        </p:spPr>
        <p:txBody>
          <a:bodyPr numCol="1">
            <a:normAutofit fontScale="77500" lnSpcReduction="20000"/>
          </a:bodyPr>
          <a:lstStyle/>
          <a:p>
            <a:pPr lvl="1"/>
            <a:r>
              <a:rPr lang="es-419" dirty="0"/>
              <a:t>Palabras bondadosas;</a:t>
            </a:r>
          </a:p>
          <a:p>
            <a:pPr lvl="1"/>
            <a:r>
              <a:rPr lang="es-419" dirty="0"/>
              <a:t>Bendecir a una persona;</a:t>
            </a:r>
          </a:p>
          <a:p>
            <a:pPr lvl="1"/>
            <a:r>
              <a:rPr lang="es-419" dirty="0"/>
              <a:t>Agradecer;</a:t>
            </a:r>
          </a:p>
          <a:p>
            <a:pPr lvl="1"/>
            <a:r>
              <a:rPr lang="es-419" dirty="0"/>
              <a:t>Reconocer;</a:t>
            </a:r>
          </a:p>
          <a:p>
            <a:pPr lvl="1"/>
            <a:r>
              <a:rPr lang="es-419" dirty="0"/>
              <a:t>Abrazar;</a:t>
            </a:r>
          </a:p>
          <a:p>
            <a:pPr lvl="1"/>
            <a:r>
              <a:rPr lang="es-419" dirty="0"/>
              <a:t>Escuchar atentamente;</a:t>
            </a:r>
          </a:p>
          <a:p>
            <a:pPr lvl="1"/>
            <a:r>
              <a:rPr lang="es-419" dirty="0"/>
              <a:t>Mirar con amor y compasión;</a:t>
            </a:r>
          </a:p>
          <a:p>
            <a:pPr lvl="1"/>
            <a:r>
              <a:rPr lang="es-419" dirty="0"/>
              <a:t>Atender una necesidad de alguien;</a:t>
            </a:r>
          </a:p>
          <a:p>
            <a:pPr lvl="1"/>
            <a:r>
              <a:rPr lang="es-419" dirty="0"/>
              <a:t>Enviar una oración en audio;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354A94F-0513-6CE5-DC55-8E0F9D12177B}"/>
              </a:ext>
            </a:extLst>
          </p:cNvPr>
          <p:cNvSpPr txBox="1"/>
          <p:nvPr/>
        </p:nvSpPr>
        <p:spPr>
          <a:xfrm>
            <a:off x="5865090" y="1484244"/>
            <a:ext cx="3877236" cy="769441"/>
          </a:xfrm>
          <a:prstGeom prst="rect">
            <a:avLst/>
          </a:prstGeom>
          <a:solidFill>
            <a:srgbClr val="B86A80"/>
          </a:solidFill>
        </p:spPr>
        <p:txBody>
          <a:bodyPr wrap="square" rtlCol="0">
            <a:spAutoFit/>
          </a:bodyPr>
          <a:lstStyle/>
          <a:p>
            <a:r>
              <a:rPr lang="es-419" sz="4400" b="1" dirty="0">
                <a:solidFill>
                  <a:schemeClr val="bg1"/>
                </a:solidFill>
              </a:rPr>
              <a:t>EN 1 MINUTO:</a:t>
            </a:r>
            <a:endParaRPr lang="es-419" sz="4400" dirty="0">
              <a:solidFill>
                <a:schemeClr val="bg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DCF3F2E-E672-AAED-F0FA-148AE534C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06" y="1389700"/>
            <a:ext cx="4303734" cy="43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763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4F3576-2123-4DB3-1FDD-52AE35F5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04813"/>
            <a:ext cx="5638800" cy="5834623"/>
          </a:xfrm>
        </p:spPr>
        <p:txBody>
          <a:bodyPr numCol="1">
            <a:normAutofit fontScale="92500"/>
          </a:bodyPr>
          <a:lstStyle/>
          <a:p>
            <a:pPr lvl="1"/>
            <a:r>
              <a:rPr lang="es-419" dirty="0"/>
              <a:t>Enviar un texto bíblico;</a:t>
            </a:r>
          </a:p>
          <a:p>
            <a:pPr lvl="1"/>
            <a:r>
              <a:rPr lang="es-419" dirty="0"/>
              <a:t>Ofrecer ayuda;</a:t>
            </a:r>
          </a:p>
          <a:p>
            <a:pPr lvl="1"/>
            <a:r>
              <a:rPr lang="es-419" dirty="0"/>
              <a:t>Un gesto cortés;</a:t>
            </a:r>
          </a:p>
          <a:p>
            <a:pPr lvl="1"/>
            <a:r>
              <a:rPr lang="es-419" dirty="0"/>
              <a:t>Elogiar;</a:t>
            </a:r>
          </a:p>
          <a:p>
            <a:pPr lvl="1"/>
            <a:r>
              <a:rPr lang="es-419" dirty="0"/>
              <a:t>Economizar;</a:t>
            </a:r>
          </a:p>
          <a:p>
            <a:pPr lvl="1"/>
            <a:r>
              <a:rPr lang="es-419" dirty="0"/>
              <a:t>Invertir;</a:t>
            </a:r>
          </a:p>
          <a:p>
            <a:pPr lvl="1"/>
            <a:r>
              <a:rPr lang="es-419" dirty="0"/>
              <a:t>Orar;</a:t>
            </a:r>
          </a:p>
          <a:p>
            <a:pPr lvl="1"/>
            <a:r>
              <a:rPr lang="es-419" dirty="0"/>
              <a:t>Recibir y acoger bien a los amigos en la puerta de la iglesia;</a:t>
            </a:r>
          </a:p>
          <a:p>
            <a:pPr lvl="1"/>
            <a:r>
              <a:rPr lang="es-419" dirty="0"/>
              <a:t>Responder inmediatamente a una solicitud de estudios bíblicos.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C3BB9D8-DA2A-4CD9-68AA-FAF8B428B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06" y="1389700"/>
            <a:ext cx="4303734" cy="43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548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A64E900-59F3-01B0-AFEB-F943A6CFB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2473" y="1729671"/>
            <a:ext cx="5027335" cy="3398658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10000"/>
              </a:lnSpc>
            </a:pPr>
            <a:r>
              <a:rPr lang="pt-BR" dirty="0"/>
              <a:t> </a:t>
            </a:r>
            <a:r>
              <a:rPr lang="es-419" dirty="0"/>
              <a:t>En promedio, una persona adulta puede hablar entre 100 y 130 palabras por minuto en una conversación normal. </a:t>
            </a:r>
          </a:p>
          <a:p>
            <a:pPr algn="ctr">
              <a:lnSpc>
                <a:spcPct val="110000"/>
              </a:lnSpc>
            </a:pPr>
            <a:r>
              <a:rPr lang="es-419" dirty="0"/>
              <a:t>En un discurso o presentación formal el número de palabras puede ser un poco menor, en torno de 80 a 100 palabras       por minuto.</a:t>
            </a:r>
          </a:p>
        </p:txBody>
      </p:sp>
    </p:spTree>
    <p:extLst>
      <p:ext uri="{BB962C8B-B14F-4D97-AF65-F5344CB8AC3E}">
        <p14:creationId xmlns:p14="http://schemas.microsoft.com/office/powerpoint/2010/main" val="174012527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7501AB0-99C8-0F36-816E-CC4502F95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2"/>
            <a:r>
              <a:rPr lang="pt-BR" dirty="0"/>
              <a:t> </a:t>
            </a:r>
            <a:r>
              <a:rPr lang="es-419" dirty="0"/>
              <a:t>“Cinco palabras que se les hable en privado, harán más que todo lo que el discurso ha hecho”.</a:t>
            </a:r>
          </a:p>
          <a:p>
            <a:pPr lvl="1"/>
            <a:r>
              <a:rPr lang="es-419" i="1" dirty="0"/>
              <a:t>El evangelismo</a:t>
            </a:r>
            <a:r>
              <a:rPr lang="es-419" dirty="0"/>
              <a:t>, p. 211.</a:t>
            </a:r>
          </a:p>
        </p:txBody>
      </p:sp>
    </p:spTree>
    <p:extLst>
      <p:ext uri="{BB962C8B-B14F-4D97-AF65-F5344CB8AC3E}">
        <p14:creationId xmlns:p14="http://schemas.microsoft.com/office/powerpoint/2010/main" val="308655585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5C3800-C6EC-0837-897B-1F8021108D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0424" y="405905"/>
            <a:ext cx="8014560" cy="5407666"/>
          </a:xfrm>
        </p:spPr>
        <p:txBody>
          <a:bodyPr>
            <a:normAutofit fontScale="92500"/>
          </a:bodyPr>
          <a:lstStyle/>
          <a:p>
            <a:r>
              <a:rPr lang="es-419" dirty="0"/>
              <a:t>“Las palabras amables dichas con sencillez, junto con pequeñas atenciones, bastarán a veces para disipar las nubes de la tentación y de la duda que cubren las almas. Una simpatía cristiana, del corazón, expresada con franqueza, puede abrir la puerta de los corazones que necesitan el delicado toque del Espíritu del Señor”. </a:t>
            </a:r>
          </a:p>
          <a:p>
            <a:pPr lvl="1"/>
            <a:r>
              <a:rPr lang="es-419" i="1" dirty="0"/>
              <a:t>El evangelismo</a:t>
            </a:r>
            <a:r>
              <a:rPr lang="es-419" dirty="0"/>
              <a:t>, p. 353.</a:t>
            </a:r>
          </a:p>
        </p:txBody>
      </p:sp>
    </p:spTree>
    <p:extLst>
      <p:ext uri="{BB962C8B-B14F-4D97-AF65-F5344CB8AC3E}">
        <p14:creationId xmlns:p14="http://schemas.microsoft.com/office/powerpoint/2010/main" val="235048809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A9CC23-530C-1BC9-AEE2-36B6C999C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4618" y="678460"/>
            <a:ext cx="5257800" cy="4939834"/>
          </a:xfrm>
        </p:spPr>
        <p:txBody>
          <a:bodyPr/>
          <a:lstStyle/>
          <a:p>
            <a:pPr lvl="3"/>
            <a:r>
              <a:rPr lang="es-419" dirty="0"/>
              <a:t>El valor de un minuto en la vida puede ser inmenso.</a:t>
            </a:r>
          </a:p>
        </p:txBody>
      </p:sp>
    </p:spTree>
    <p:extLst>
      <p:ext uri="{BB962C8B-B14F-4D97-AF65-F5344CB8AC3E}">
        <p14:creationId xmlns:p14="http://schemas.microsoft.com/office/powerpoint/2010/main" val="128354805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67f46b3b2321bc14d09d2e979ecc836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d2a0a0eab5a26ba825fba841632d9f9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248BC5-FED2-4274-A80D-23BE157450A6}"/>
</file>

<file path=customXml/itemProps2.xml><?xml version="1.0" encoding="utf-8"?>
<ds:datastoreItem xmlns:ds="http://schemas.openxmlformats.org/officeDocument/2006/customXml" ds:itemID="{953DED76-75C9-4633-A821-7DE051167AAC}"/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1203</Words>
  <Application>Microsoft Office PowerPoint</Application>
  <PresentationFormat>Widescreen</PresentationFormat>
  <Paragraphs>80</Paragraphs>
  <Slides>36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36</vt:i4>
      </vt:variant>
    </vt:vector>
  </HeadingPairs>
  <TitlesOfParts>
    <vt:vector size="42" baseType="lpstr">
      <vt:lpstr>Arial</vt:lpstr>
      <vt:lpstr>Fonte do Sistema Regular</vt:lpstr>
      <vt:lpstr>Georgia</vt:lpstr>
      <vt:lpstr>Georgia Itálico</vt:lpstr>
      <vt:lpstr>Trebuchet MS</vt:lpstr>
      <vt:lpstr>Tema do Office</vt:lpstr>
      <vt:lpstr>Apresentação do PowerPoint</vt:lpstr>
      <vt:lpstr>Apresentação do PowerPoint</vt:lpstr>
      <vt:lpstr>Apresentação do PowerPoint</vt:lpstr>
      <vt:lpstr>Piense en el bien que podemos hacer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Tres puntos de esta capacitación en  un minuto para hoy también.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marcos aurelio gularte de castro</dc:creator>
  <cp:lastModifiedBy>DSA - Diana Steffen</cp:lastModifiedBy>
  <cp:revision>4</cp:revision>
  <dcterms:created xsi:type="dcterms:W3CDTF">2023-06-30T15:36:25Z</dcterms:created>
  <dcterms:modified xsi:type="dcterms:W3CDTF">2023-07-14T18:10:21Z</dcterms:modified>
</cp:coreProperties>
</file>